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58" r:id="rId5"/>
    <p:sldId id="260" r:id="rId6"/>
    <p:sldId id="259" r:id="rId7"/>
    <p:sldId id="261" r:id="rId8"/>
    <p:sldId id="270" r:id="rId9"/>
    <p:sldId id="265" r:id="rId10"/>
    <p:sldId id="269" r:id="rId11"/>
    <p:sldId id="266" r:id="rId12"/>
    <p:sldId id="267" r:id="rId13"/>
    <p:sldId id="268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7" d="100"/>
          <a:sy n="87" d="100"/>
        </p:scale>
        <p:origin x="-570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26.05.2017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1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214290"/>
            <a:ext cx="878687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Занятие для младших школьников </a:t>
            </a:r>
            <a:r>
              <a:rPr lang="ru-RU" sz="36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«ПОДАРОЧНЫЙ ЭТИКЕТ»</a:t>
            </a:r>
            <a:endParaRPr lang="ru-RU" sz="36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G:\123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357297"/>
            <a:ext cx="4306292" cy="381510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5500702"/>
            <a:ext cx="52149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Подготовила </a:t>
            </a:r>
            <a:r>
              <a:rPr lang="ru-RU" sz="1400" dirty="0" smtClean="0"/>
              <a:t>педагог дополнительного образования МБУ ДО «Центр творческого развития»</a:t>
            </a:r>
            <a:endParaRPr lang="ru-RU" sz="1400" dirty="0" smtClean="0"/>
          </a:p>
          <a:p>
            <a:r>
              <a:rPr lang="ru-RU" sz="1400" dirty="0" err="1" smtClean="0"/>
              <a:t>Подковыркина</a:t>
            </a:r>
            <a:r>
              <a:rPr lang="ru-RU" sz="1400" dirty="0" smtClean="0"/>
              <a:t> А.Н.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5903893"/>
            <a:ext cx="878687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Принимают подарок стоя, а не сидя!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http://www.primordialsa.com/images/portafolio/imagen_id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5981" y="253440"/>
            <a:ext cx="6799323" cy="453288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5786454"/>
            <a:ext cx="878687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Улыбаются дарителю и благодарят за подарок!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7" name="Picture 1" descr="C:\Users\2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500042"/>
            <a:ext cx="6477000" cy="431482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5786454"/>
            <a:ext cx="878687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Подарок желательно рассмотреть!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5" name="Picture 3" descr="C:\Users\2\Desktop\i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0"/>
            <a:ext cx="6569978" cy="494727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5786454"/>
            <a:ext cx="878687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Любой подарок принимают с радостью!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49" name="Picture 1" descr="C:\Users\2\Desktop\85827292_737d0c4ea5c6ea23545b3a494b27f645_800.jpg"/>
          <p:cNvPicPr>
            <a:picLocks noChangeAspect="1" noChangeArrowheads="1"/>
          </p:cNvPicPr>
          <p:nvPr/>
        </p:nvPicPr>
        <p:blipFill>
          <a:blip r:embed="rId2"/>
          <a:srcRect l="36901" t="8278"/>
          <a:stretch>
            <a:fillRect/>
          </a:stretch>
        </p:blipFill>
        <p:spPr bwMode="auto">
          <a:xfrm>
            <a:off x="2857488" y="0"/>
            <a:ext cx="3786840" cy="474971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Gifts-710x476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857496"/>
            <a:ext cx="5429288" cy="363991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35716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Желаю вам самых ярких и запоминающихся подарков!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357166"/>
            <a:ext cx="871543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Правила            дарения подарков.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Picture 2" descr="G:\Gifts-710x476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571744"/>
            <a:ext cx="3579401" cy="239971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5857892"/>
            <a:ext cx="878687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Подарки дарят тому кого хотят порадовать!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G:\4322-MTU5ZTdhOTE1Zg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14290"/>
            <a:ext cx="6786610" cy="471715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5857892"/>
            <a:ext cx="878687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Подарки должны приносить удовольствие!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G:\1338224409[1]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14290"/>
            <a:ext cx="4714908" cy="464374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5857892"/>
            <a:ext cx="878687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Раскрыть значение подарка можно в стихах!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14289"/>
            <a:ext cx="5072098" cy="4718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5857892"/>
            <a:ext cx="878687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Очень хорошо если в качестве подарка преподносят сюрприз!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G:\gift-clubs-kids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85728"/>
            <a:ext cx="7381926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5857892"/>
            <a:ext cx="878687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Лучше всего выполнить подарок своими руками!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85727"/>
            <a:ext cx="6143668" cy="4607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6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Изготовление сувенира «Ангелочек»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171" name="Picture 3" descr="C:\Users\2\Desktop\i.jpg"/>
          <p:cNvPicPr>
            <a:picLocks noChangeAspect="1" noChangeArrowheads="1"/>
          </p:cNvPicPr>
          <p:nvPr/>
        </p:nvPicPr>
        <p:blipFill>
          <a:blip r:embed="rId2"/>
          <a:srcRect l="19321" t="4688" r="8664" b="3906"/>
          <a:stretch>
            <a:fillRect/>
          </a:stretch>
        </p:blipFill>
        <p:spPr bwMode="auto">
          <a:xfrm>
            <a:off x="2143108" y="1357298"/>
            <a:ext cx="4731393" cy="450059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357166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Правила            получения  подарков.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Picture 2" descr="G:\Gifts-710x476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214554"/>
            <a:ext cx="4079467" cy="273496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93</TotalTime>
  <Words>103</Words>
  <PresentationFormat>Экран (4:3)</PresentationFormat>
  <Paragraphs>16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2</cp:lastModifiedBy>
  <cp:revision>13</cp:revision>
  <dcterms:created xsi:type="dcterms:W3CDTF">2013-03-28T15:12:43Z</dcterms:created>
  <dcterms:modified xsi:type="dcterms:W3CDTF">2017-05-26T04:39:07Z</dcterms:modified>
</cp:coreProperties>
</file>