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72" r:id="rId4"/>
    <p:sldId id="258" r:id="rId5"/>
    <p:sldId id="293" r:id="rId6"/>
    <p:sldId id="257" r:id="rId7"/>
    <p:sldId id="289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91" r:id="rId36"/>
    <p:sldId id="294" r:id="rId37"/>
    <p:sldId id="295" r:id="rId38"/>
    <p:sldId id="296" r:id="rId39"/>
    <p:sldId id="297" r:id="rId40"/>
    <p:sldId id="287" r:id="rId41"/>
    <p:sldId id="288" r:id="rId42"/>
    <p:sldId id="299" r:id="rId43"/>
    <p:sldId id="290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960_%D0%B3%D0%BE%D0%B4" TargetMode="External"/><Relationship Id="rId3" Type="http://schemas.openxmlformats.org/officeDocument/2006/relationships/image" Target="../media/image5.jpeg"/><Relationship Id="rId7" Type="http://schemas.openxmlformats.org/officeDocument/2006/relationships/hyperlink" Target="https://ru.wikipedia.org/wiki/19_%D0%B0%D0%B2%D0%B3%D1%83%D1%81%D1%82%D0%B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A1%D0%BF%D1%83%D1%82%D0%BD%D0%B8%D0%BA-5" TargetMode="External"/><Relationship Id="rId5" Type="http://schemas.openxmlformats.org/officeDocument/2006/relationships/hyperlink" Target="https://ru.wikipedia.org/wiki/%D0%9A%D0%BE%D1%81%D0%BC%D0%B8%D1%87%D0%B5%D1%81%D0%BA%D0%B8%D0%B9_%D0%BF%D0%BE%D0%BB%D1%91%D1%82" TargetMode="External"/><Relationship Id="rId4" Type="http://schemas.openxmlformats.org/officeDocument/2006/relationships/hyperlink" Target="https://www.1tv.ru/shows/dobroe-utro/mezhdu-tem/neveroyatnaya-istoriya-belki-i-strelki" TargetMode="External"/><Relationship Id="rId9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artemjew.ru/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0%D1%80%D0%B0%D1%82%D0%BE%D0%B2%D1%81%D0%BA%D0%B0%D1%8F_%D0%BE%D0%B1%D0%BB%D0%B0%D1%81%D1%82%D1%8C" TargetMode="External"/><Relationship Id="rId3" Type="http://schemas.openxmlformats.org/officeDocument/2006/relationships/image" Target="../media/image8.jpeg"/><Relationship Id="rId7" Type="http://schemas.openxmlformats.org/officeDocument/2006/relationships/hyperlink" Target="https://www.advantour.com/rus/kazakhstan/baikonur/history.htm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2%D0%BE%D1%81%D1%82%D0%BE%D0%BA-1" TargetMode="External"/><Relationship Id="rId5" Type="http://schemas.openxmlformats.org/officeDocument/2006/relationships/hyperlink" Target="https://ru.wikipedia.org/wiki/%D0%92%D0%BE%D1%81%D1%82%D0%BE%D0%BA_(%D1%80%D0%B0%D0%BA%D0%B5%D1%82%D0%B0-%D0%BD%D0%BE%D1%81%D0%B8%D1%82%D0%B5%D0%BB%D1%8C)" TargetMode="External"/><Relationship Id="rId10" Type="http://schemas.openxmlformats.org/officeDocument/2006/relationships/hyperlink" Target="https://ru.wikipedia.org/wiki/%D0%94%D0%B5%D0%BD%D1%8C_%D0%BA%D0%BE%D1%81%D0%BC%D0%BE%D0%BD%D0%B0%D0%B2%D1%82%D0%B8%D0%BA%D0%B8" TargetMode="External"/><Relationship Id="rId4" Type="http://schemas.openxmlformats.org/officeDocument/2006/relationships/hyperlink" Target="https://ru.wikipedia.org/wiki/%D0%9A%D0%BE%D1%81%D0%BC%D0%B8%D1%87%D0%B5%D1%81%D0%BA%D0%B8%D0%B9_%D0%BF%D0%BE%D0%BB%D1%91%D1%82" TargetMode="External"/><Relationship Id="rId9" Type="http://schemas.openxmlformats.org/officeDocument/2006/relationships/hyperlink" Target="https://ru.wikipedia.org/wiki/%D0%AD%D0%BD%D0%B3%D0%B5%D0%BB%D1%8C%D1%81_(%D0%B3%D0%BE%D1%80%D0%BE%D0%B4)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BIPs" pitchFamily="66" charset="0"/>
              </a:rPr>
              <a:t>День космонавтики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FFFF00"/>
                </a:solidFill>
              </a:rPr>
              <a:t>Знакомимся с космосом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929330"/>
            <a:ext cx="6400800" cy="85247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Воспитатель старшей группы МКДОУ №20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г. АША </a:t>
            </a:r>
            <a:r>
              <a:rPr lang="ru-RU" sz="2400" dirty="0" err="1" smtClean="0">
                <a:solidFill>
                  <a:schemeClr val="bg1"/>
                </a:solidFill>
              </a:rPr>
              <a:t>Кабардинова</a:t>
            </a:r>
            <a:r>
              <a:rPr lang="ru-RU" sz="2400" dirty="0" smtClean="0">
                <a:solidFill>
                  <a:schemeClr val="bg1"/>
                </a:solidFill>
              </a:rPr>
              <a:t> Т.А.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42974" y="0"/>
            <a:ext cx="3857652" cy="121442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Солнце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286248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Комета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0"/>
            <a:ext cx="528638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Астероид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0"/>
            <a:ext cx="4741168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Черная дыра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856"/>
            <a:ext cx="4355976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галактики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НАШАТ СОЛНЕЧНАЯ СИСТЕМА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745" y="1714488"/>
            <a:ext cx="9117821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57586" cy="92867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Меркурий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64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Космическое пространство, космос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4717" y="3356992"/>
            <a:ext cx="3961980" cy="33738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Это </a:t>
            </a:r>
            <a:r>
              <a:rPr lang="ru-RU" dirty="0">
                <a:solidFill>
                  <a:srgbClr val="FFFF00"/>
                </a:solidFill>
              </a:rPr>
              <a:t>относительно пустые участки Вселенной, которые лежат вне границ атмосфер небесных тел.</a:t>
            </a:r>
          </a:p>
        </p:txBody>
      </p:sp>
    </p:spTree>
    <p:extLst>
      <p:ext uri="{BB962C8B-B14F-4D97-AF65-F5344CB8AC3E}">
        <p14:creationId xmlns:p14="http://schemas.microsoft.com/office/powerpoint/2010/main" xmlns="" val="3230555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321471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Венера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143272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Земля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286148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Марс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786050" cy="221455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FF"/>
                </a:solidFill>
              </a:rPr>
              <a:t>Карликовая планета Церер</a:t>
            </a:r>
            <a:endParaRPr lang="ru-RU" sz="3600" dirty="0">
              <a:solidFill>
                <a:srgbClr val="0000FF"/>
              </a:solidFill>
            </a:endParaRPr>
          </a:p>
        </p:txBody>
      </p:sp>
      <p:pic>
        <p:nvPicPr>
          <p:cNvPr id="4" name="Содержимое 3" descr="iF4ZQ3ZJ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85954" y="591062"/>
            <a:ext cx="6358046" cy="6266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0"/>
            <a:ext cx="394332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Юпитер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928926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Сатурн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0"/>
            <a:ext cx="3428992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Уран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14324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Нептун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0"/>
            <a:ext cx="4143372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Плутон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Эрида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50017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Наша планета ЗЕМЛЯ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и спутник ЛУНА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0"/>
            <a:ext cx="40004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Карликовая планета </a:t>
            </a:r>
            <a:r>
              <a:rPr lang="ru-RU" dirty="0" err="1" smtClean="0">
                <a:solidFill>
                  <a:srgbClr val="FFFF00"/>
                </a:solidFill>
              </a:rPr>
              <a:t>Хаумеа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478631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Карликовая планета </a:t>
            </a:r>
            <a:r>
              <a:rPr lang="ru-RU" dirty="0" err="1" smtClean="0">
                <a:solidFill>
                  <a:srgbClr val="FFFF00"/>
                </a:solidFill>
              </a:rPr>
              <a:t>Макемаке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0"/>
            <a:ext cx="2728874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Ракета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1600200"/>
            <a:ext cx="3543296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0"/>
            <a:ext cx="3714744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Ракета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4572000" cy="1143000"/>
          </a:xfrm>
        </p:spPr>
        <p:txBody>
          <a:bodyPr/>
          <a:lstStyle/>
          <a:p>
            <a:r>
              <a:rPr lang="ru-RU" dirty="0" err="1" smtClean="0">
                <a:solidFill>
                  <a:srgbClr val="FFFF00"/>
                </a:solidFill>
              </a:rPr>
              <a:t>Шатл</a:t>
            </a:r>
            <a:r>
              <a:rPr lang="ru-RU" dirty="0" smtClean="0">
                <a:solidFill>
                  <a:srgbClr val="FFFF00"/>
                </a:solidFill>
              </a:rPr>
              <a:t> корабль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4" y="25121"/>
            <a:ext cx="4056290" cy="1143000"/>
          </a:xfrm>
        </p:spPr>
        <p:txBody>
          <a:bodyPr/>
          <a:lstStyle/>
          <a:p>
            <a:r>
              <a:rPr lang="ru-RU" dirty="0">
                <a:solidFill>
                  <a:srgbClr val="0000FF"/>
                </a:solidFill>
              </a:rPr>
              <a:t>К</a:t>
            </a:r>
            <a:r>
              <a:rPr lang="ru-RU" dirty="0" smtClean="0">
                <a:solidFill>
                  <a:srgbClr val="0000FF"/>
                </a:solidFill>
              </a:rPr>
              <a:t>осмонавт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2332037"/>
            <a:ext cx="4283968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Космонавты – люди совершающие полет в космос после специального курса обучения и тренировок. В задачу космонавтов входит подержание в рабочем состоянии оборудования космического корабля, выполнение научных экспериментов, запуск и ремонт искусственных спутников.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288" y="2786058"/>
            <a:ext cx="508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01061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9975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28801" y="3244334"/>
            <a:ext cx="886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Ракета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85334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9191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Белка и стрелка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1659452"/>
            <a:ext cx="4038600" cy="44074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Белка и Стрелка</a:t>
            </a:r>
            <a:r>
              <a:rPr lang="ru-RU" dirty="0" smtClean="0"/>
              <a:t> —</a:t>
            </a:r>
            <a:r>
              <a:rPr lang="ru-RU" dirty="0" smtClean="0">
                <a:hlinkClick r:id="rId4"/>
              </a:rPr>
              <a:t> советские собаки-космонавты</a:t>
            </a:r>
            <a:r>
              <a:rPr lang="ru-RU" dirty="0" smtClean="0"/>
              <a:t>, совершившие </a:t>
            </a:r>
            <a:r>
              <a:rPr lang="ru-RU" dirty="0" smtClean="0">
                <a:hlinkClick r:id="rId5" tooltip="Космический полёт"/>
              </a:rPr>
              <a:t>космический полёт</a:t>
            </a:r>
            <a:r>
              <a:rPr lang="ru-RU" dirty="0" smtClean="0"/>
              <a:t> на корабле «</a:t>
            </a:r>
            <a:r>
              <a:rPr lang="ru-RU" dirty="0" smtClean="0">
                <a:hlinkClick r:id="rId6" tooltip="Спутник-5"/>
              </a:rPr>
              <a:t>Спутник-5</a:t>
            </a:r>
            <a:r>
              <a:rPr lang="ru-RU" dirty="0" smtClean="0"/>
              <a:t>» </a:t>
            </a:r>
            <a:r>
              <a:rPr lang="ru-RU" dirty="0" smtClean="0">
                <a:hlinkClick r:id="rId7" tooltip="19 августа"/>
              </a:rPr>
              <a:t>19 августа</a:t>
            </a:r>
            <a:r>
              <a:rPr lang="ru-RU" dirty="0" smtClean="0"/>
              <a:t> </a:t>
            </a:r>
            <a:r>
              <a:rPr lang="ru-RU" dirty="0" smtClean="0">
                <a:hlinkClick r:id="rId8" tooltip="1960 год"/>
              </a:rPr>
              <a:t>1960 года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В 1957 году Главным конструктором </a:t>
            </a:r>
            <a:r>
              <a:rPr lang="ru-RU" u="sng" dirty="0" smtClean="0">
                <a:hlinkClick r:id="rId9" action="ppaction://hlinksldjump"/>
              </a:rPr>
              <a:t>Сергеем Павловичем Королёвым</a:t>
            </a:r>
            <a:r>
              <a:rPr lang="ru-RU" dirty="0" smtClean="0"/>
              <a:t> была поставлена задача — подготовить собак для суточного орбитального полёта с возможностью возвращения обратно в спускаемом аппарате.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28992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Спутник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600200"/>
            <a:ext cx="3043230" cy="4525963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0"/>
            <a:ext cx="3714744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Спутник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Космонавт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Артемьев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rgbClr val="0000FF"/>
                </a:solidFill>
              </a:rPr>
              <a:t>Олег </a:t>
            </a:r>
            <a:r>
              <a:rPr lang="ru-RU" b="1" dirty="0" smtClean="0">
                <a:solidFill>
                  <a:srgbClr val="0000FF"/>
                </a:solidFill>
              </a:rPr>
              <a:t>Германович </a:t>
            </a:r>
            <a:r>
              <a:rPr lang="en-US" sz="1800" b="1" dirty="0">
                <a:solidFill>
                  <a:srgbClr val="0000FF"/>
                </a:solidFill>
                <a:hlinkClick r:id="rId3"/>
              </a:rPr>
              <a:t>https://vk.com/away.php?to=http%3A%2F%2Fwww.artemjew.ru%2F&amp;cc_key=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2776"/>
            <a:ext cx="4341884" cy="28803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3789040"/>
            <a:ext cx="4326632" cy="2909770"/>
          </a:xfrm>
        </p:spPr>
      </p:pic>
    </p:spTree>
    <p:extLst>
      <p:ext uri="{BB962C8B-B14F-4D97-AF65-F5344CB8AC3E}">
        <p14:creationId xmlns:p14="http://schemas.microsoft.com/office/powerpoint/2010/main" xmlns="" val="36951863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FF00"/>
                </a:solidFill>
                <a:latin typeface="Monotype Corsiva" pitchFamily="66" charset="0"/>
              </a:rPr>
              <a:t>День космонавтики отмечают 12 апреля </a:t>
            </a:r>
            <a:r>
              <a:rPr lang="ru-RU" dirty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rgbClr val="FFFF00"/>
                </a:solidFill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81904"/>
            <a:ext cx="4799483" cy="35996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213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Constantia" pitchFamily="18" charset="0"/>
              </a:rPr>
              <a:t>Гагарин Юрий Алексеевич</a:t>
            </a:r>
            <a:endParaRPr lang="ru-RU" sz="4800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4" name="Содержимое 3" descr="i4AXWTBAC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500174"/>
            <a:ext cx="4493102" cy="312411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12 апреля 1961 года Юрий Гагарин стал первым человеком в мировой истории, совершившим </a:t>
            </a:r>
            <a:r>
              <a:rPr lang="ru-RU" dirty="0" smtClean="0">
                <a:solidFill>
                  <a:srgbClr val="FFFF00"/>
                </a:solidFill>
                <a:hlinkClick r:id="rId4" tooltip="Космический полёт"/>
              </a:rPr>
              <a:t>полёт в космическое пространство</a:t>
            </a:r>
            <a:r>
              <a:rPr lang="ru-RU" dirty="0" smtClean="0"/>
              <a:t>. </a:t>
            </a:r>
            <a:r>
              <a:rPr lang="ru-RU" dirty="0" smtClean="0">
                <a:hlinkClick r:id="rId5" tooltip="Восток (ракета-носитель)"/>
              </a:rPr>
              <a:t>Ракета-носитель «Восток»</a:t>
            </a:r>
            <a:r>
              <a:rPr lang="ru-RU" dirty="0" smtClean="0"/>
              <a:t> с кораблём «</a:t>
            </a:r>
            <a:r>
              <a:rPr lang="ru-RU" dirty="0" smtClean="0">
                <a:hlinkClick r:id="rId6" tooltip="Восток-1"/>
              </a:rPr>
              <a:t>Восток-1</a:t>
            </a:r>
            <a:r>
              <a:rPr lang="ru-RU" dirty="0" smtClean="0"/>
              <a:t>», на борту которого находился Гагарин, была запущена с космодрома </a:t>
            </a:r>
            <a:r>
              <a:rPr lang="ru-RU" dirty="0" smtClean="0">
                <a:hlinkClick r:id="rId7" tooltip="Байконур"/>
              </a:rPr>
              <a:t>Байконур</a:t>
            </a:r>
            <a:r>
              <a:rPr lang="ru-RU" dirty="0" smtClean="0"/>
              <a:t>. После 108 минут полёта Гагарин успешно приземлился в </a:t>
            </a:r>
            <a:r>
              <a:rPr lang="ru-RU" dirty="0" smtClean="0">
                <a:hlinkClick r:id="rId8" tooltip="Саратовская область"/>
              </a:rPr>
              <a:t>Саратовской области</a:t>
            </a:r>
            <a:r>
              <a:rPr lang="ru-RU" dirty="0" smtClean="0"/>
              <a:t>, неподалёку от </a:t>
            </a:r>
            <a:r>
              <a:rPr lang="ru-RU" dirty="0" smtClean="0">
                <a:hlinkClick r:id="rId9" tooltip="Энгельс (город)"/>
              </a:rPr>
              <a:t>Энгельса</a:t>
            </a:r>
            <a:r>
              <a:rPr lang="ru-RU" dirty="0" smtClean="0"/>
              <a:t>. Начиная с 12 апреля 1962 года, день полёта Гагарина в космос был объявлен праздником — </a:t>
            </a:r>
            <a:r>
              <a:rPr lang="ru-RU" dirty="0" smtClean="0">
                <a:hlinkClick r:id="rId10" tooltip="День космонавтики"/>
              </a:rPr>
              <a:t>Днём космонавтики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Терешкова Валентина Владимировна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iDF0Q445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8662" y="1428736"/>
            <a:ext cx="7017837" cy="5263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телескоп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i76OLZ47U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998019" y="1600200"/>
            <a:ext cx="2956962" cy="4525963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Телескоп - это прибор, который позволяет наблюдать за разными небесными объектами, которые очень далеко находятся от планеты. Наиболее часто они применяются для наблюдения именно за небесными телами.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714876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Gagalin" pitchFamily="50" charset="0"/>
              </a:rPr>
              <a:t>Телескоп </a:t>
            </a:r>
            <a:endParaRPr lang="ru-RU" dirty="0">
              <a:solidFill>
                <a:srgbClr val="FFFF00"/>
              </a:solidFill>
              <a:latin typeface="Gagalin" pitchFamily="50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6500826" y="142852"/>
            <a:ext cx="2543164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Этот телескоп создан для изучения дальних звезд, галактик и созвездий. Новых и неизвестных планет. Также определяет астероиды, кометы, которые летят в сторону земли или в ближайшем времени будут рядом с нашей планетой.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212</Words>
  <Application>Microsoft Office PowerPoint</Application>
  <PresentationFormat>Экран (4:3)</PresentationFormat>
  <Paragraphs>46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День космонавтики Знакомимся с космосом</vt:lpstr>
      <vt:lpstr>Космическое пространство, космос</vt:lpstr>
      <vt:lpstr>Наша планета ЗЕМЛЯ и спутник ЛУНА</vt:lpstr>
      <vt:lpstr>Белка и стрелка</vt:lpstr>
      <vt:lpstr>Слайд 5</vt:lpstr>
      <vt:lpstr>Гагарин Юрий Алексеевич</vt:lpstr>
      <vt:lpstr>Терешкова Валентина Владимировна</vt:lpstr>
      <vt:lpstr>телескоп</vt:lpstr>
      <vt:lpstr>Телескоп </vt:lpstr>
      <vt:lpstr>Слайд 10</vt:lpstr>
      <vt:lpstr>Слайд 11</vt:lpstr>
      <vt:lpstr>Слайд 12</vt:lpstr>
      <vt:lpstr>Солнце</vt:lpstr>
      <vt:lpstr>Комета </vt:lpstr>
      <vt:lpstr>Астероид </vt:lpstr>
      <vt:lpstr>Черная дыра</vt:lpstr>
      <vt:lpstr>галактики</vt:lpstr>
      <vt:lpstr>НАШАТ СОЛНЕЧНАЯ СИСТЕМА</vt:lpstr>
      <vt:lpstr>Меркурий </vt:lpstr>
      <vt:lpstr>Венера </vt:lpstr>
      <vt:lpstr>Земля </vt:lpstr>
      <vt:lpstr>Марс </vt:lpstr>
      <vt:lpstr>Карликовая планета Церер</vt:lpstr>
      <vt:lpstr>Юпитер </vt:lpstr>
      <vt:lpstr>Сатурн </vt:lpstr>
      <vt:lpstr>Уран </vt:lpstr>
      <vt:lpstr>Нептун </vt:lpstr>
      <vt:lpstr>Плутон </vt:lpstr>
      <vt:lpstr>Эрида </vt:lpstr>
      <vt:lpstr>Карликовая планета Хаумеа</vt:lpstr>
      <vt:lpstr>Карликовая планета Макемаке</vt:lpstr>
      <vt:lpstr>Ракета </vt:lpstr>
      <vt:lpstr>Ракета </vt:lpstr>
      <vt:lpstr>Шатл корабль </vt:lpstr>
      <vt:lpstr>Космонавт </vt:lpstr>
      <vt:lpstr>Слайд 36</vt:lpstr>
      <vt:lpstr>Слайд 37</vt:lpstr>
      <vt:lpstr>Слайд 38</vt:lpstr>
      <vt:lpstr>Слайд 39</vt:lpstr>
      <vt:lpstr>Спутник </vt:lpstr>
      <vt:lpstr>Спутник </vt:lpstr>
      <vt:lpstr>Космонавт Артемьев Олег Германович https://vk.com/away.php?to=http%3A%2F%2Fwww.artemjew.ru%2F&amp;cc_key= </vt:lpstr>
      <vt:lpstr>День космонавтики отмечают 12 апреля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космонавтики Прошлое, настоящее, будущее.</dc:title>
  <dc:creator>Админ</dc:creator>
  <cp:lastModifiedBy>Админ</cp:lastModifiedBy>
  <cp:revision>23</cp:revision>
  <dcterms:created xsi:type="dcterms:W3CDTF">2019-04-11T18:12:23Z</dcterms:created>
  <dcterms:modified xsi:type="dcterms:W3CDTF">2019-07-13T13:53:48Z</dcterms:modified>
</cp:coreProperties>
</file>