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5" r:id="rId8"/>
    <p:sldId id="267" r:id="rId9"/>
    <p:sldId id="270" r:id="rId10"/>
    <p:sldId id="271" r:id="rId11"/>
    <p:sldId id="272" r:id="rId12"/>
    <p:sldId id="273" r:id="rId13"/>
    <p:sldId id="276" r:id="rId14"/>
    <p:sldId id="278" r:id="rId15"/>
    <p:sldId id="275" r:id="rId16"/>
    <p:sldId id="280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617F1D3-64C8-4C35-8246-A422BA0D00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595CDB3-B9AC-496E-886E-0F0A58EBEE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690190-7387-4CFF-B34F-2BDD241A761A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82E85C-6DB0-41AF-B32A-868E896763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7.gif"/><Relationship Id="rId7" Type="http://schemas.openxmlformats.org/officeDocument/2006/relationships/image" Target="../media/image13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image" Target="../media/image9.gif"/><Relationship Id="rId5" Type="http://schemas.openxmlformats.org/officeDocument/2006/relationships/image" Target="../media/image11.gif"/><Relationship Id="rId10" Type="http://schemas.openxmlformats.org/officeDocument/2006/relationships/image" Target="../media/image15.gif"/><Relationship Id="rId4" Type="http://schemas.openxmlformats.org/officeDocument/2006/relationships/image" Target="../media/image8.gif"/><Relationship Id="rId9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png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7.gif"/><Relationship Id="rId7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7.gif"/><Relationship Id="rId10" Type="http://schemas.openxmlformats.org/officeDocument/2006/relationships/image" Target="../media/image16.gif"/><Relationship Id="rId4" Type="http://schemas.openxmlformats.org/officeDocument/2006/relationships/image" Target="../media/image8.gif"/><Relationship Id="rId9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7.gif"/><Relationship Id="rId7" Type="http://schemas.openxmlformats.org/officeDocument/2006/relationships/image" Target="../media/image12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9.gif"/><Relationship Id="rId10" Type="http://schemas.openxmlformats.org/officeDocument/2006/relationships/image" Target="../media/image15.gif"/><Relationship Id="rId4" Type="http://schemas.openxmlformats.org/officeDocument/2006/relationships/image" Target="../media/image8.gif"/><Relationship Id="rId9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8.gif"/><Relationship Id="rId7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image" Target="../media/image9.gif"/><Relationship Id="rId5" Type="http://schemas.openxmlformats.org/officeDocument/2006/relationships/image" Target="../media/image11.gif"/><Relationship Id="rId10" Type="http://schemas.openxmlformats.org/officeDocument/2006/relationships/image" Target="../media/image18.png"/><Relationship Id="rId4" Type="http://schemas.openxmlformats.org/officeDocument/2006/relationships/image" Target="../media/image7.gif"/><Relationship Id="rId9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7.gif"/><Relationship Id="rId7" Type="http://schemas.openxmlformats.org/officeDocument/2006/relationships/image" Target="../media/image12.gif"/><Relationship Id="rId12" Type="http://schemas.openxmlformats.org/officeDocument/2006/relationships/image" Target="../media/image9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11" Type="http://schemas.openxmlformats.org/officeDocument/2006/relationships/image" Target="../media/image18.png"/><Relationship Id="rId5" Type="http://schemas.openxmlformats.org/officeDocument/2006/relationships/image" Target="../media/image19.gif"/><Relationship Id="rId10" Type="http://schemas.openxmlformats.org/officeDocument/2006/relationships/image" Target="../media/image16.gif"/><Relationship Id="rId4" Type="http://schemas.openxmlformats.org/officeDocument/2006/relationships/image" Target="../media/image8.gif"/><Relationship Id="rId9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 Добрый день,  ребята!</a:t>
            </a:r>
            <a:endParaRPr lang="ru-RU" b="1" i="1" dirty="0"/>
          </a:p>
        </p:txBody>
      </p:sp>
      <p:pic>
        <p:nvPicPr>
          <p:cNvPr id="6" name="Содержимое 5" descr="iCAAH84W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484784"/>
            <a:ext cx="6768752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Picture 12" descr="43a8e9b91890514c827826ae7b327b47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4437063"/>
            <a:ext cx="2735263" cy="1116012"/>
          </a:xfrm>
          <a:noFill/>
          <a:ln/>
        </p:spPr>
      </p:pic>
      <p:pic>
        <p:nvPicPr>
          <p:cNvPr id="14340" name="Picture 4" descr="ptic-14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496301" y="5516564"/>
            <a:ext cx="647700" cy="546100"/>
          </a:xfrm>
          <a:noFill/>
          <a:ln/>
        </p:spPr>
      </p:pic>
      <p:pic>
        <p:nvPicPr>
          <p:cNvPr id="14341" name="Picture 5" descr="2987338385_1_9_cLk93m6G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413626" y="4149726"/>
            <a:ext cx="1730375" cy="2185988"/>
          </a:xfrm>
          <a:noFill/>
          <a:ln/>
        </p:spPr>
      </p:pic>
      <p:pic>
        <p:nvPicPr>
          <p:cNvPr id="14342" name="Picture 6" descr="д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9" y="3357564"/>
            <a:ext cx="3960812" cy="2951162"/>
          </a:xfrm>
          <a:prstGeom prst="rect">
            <a:avLst/>
          </a:prstGeom>
          <a:noFill/>
        </p:spPr>
      </p:pic>
      <p:pic>
        <p:nvPicPr>
          <p:cNvPr id="14343" name="Picture 7" descr="0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5013326"/>
            <a:ext cx="952500" cy="1285875"/>
          </a:xfrm>
          <a:prstGeom prst="rect">
            <a:avLst/>
          </a:prstGeom>
          <a:noFill/>
        </p:spPr>
      </p:pic>
      <p:pic>
        <p:nvPicPr>
          <p:cNvPr id="14344" name="Picture 8" descr="кошка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7" y="5805489"/>
            <a:ext cx="1439863" cy="1052512"/>
          </a:xfrm>
          <a:prstGeom prst="rect">
            <a:avLst/>
          </a:prstGeom>
          <a:noFill/>
        </p:spPr>
      </p:pic>
      <p:pic>
        <p:nvPicPr>
          <p:cNvPr id="14345" name="Picture 9" descr="цвет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5589588"/>
            <a:ext cx="1296988" cy="1079500"/>
          </a:xfrm>
          <a:prstGeom prst="rect">
            <a:avLst/>
          </a:prstGeom>
          <a:noFill/>
        </p:spPr>
      </p:pic>
      <p:pic>
        <p:nvPicPr>
          <p:cNvPr id="14346" name="Picture 10" descr="crbst_oiseau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  <p:pic>
        <p:nvPicPr>
          <p:cNvPr id="14338" name="Picture 2" descr="5cc9fa62cddb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00339" y="5067300"/>
            <a:ext cx="1152525" cy="1790700"/>
          </a:xfrm>
          <a:prstGeom prst="rect">
            <a:avLst/>
          </a:prstGeom>
          <a:noFill/>
        </p:spPr>
      </p:pic>
      <p:pic>
        <p:nvPicPr>
          <p:cNvPr id="14350" name="Picture 14" descr="th_sun_animated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651" y="188914"/>
            <a:ext cx="244792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17 -0.00162 C -0.21077 -0.00741 -0.21303 -0.0088 -0.21997 -0.01204 C -0.22257 -0.0132 -0.22778 -0.01574 -0.22778 -0.01551 C -0.24046 -0.01482 -0.25157 -0.01528 -0.26337 -0.01042 C -0.26962 -0.00509 -0.27622 -0.00116 -0.28316 0.00185 C -0.28577 0.00301 -0.29098 0.00532 -0.29098 0.00555 C -0.31077 0.02245 -0.35209 0.0169 -0.36997 0.01759 C -0.39358 0.0243 -0.43108 0.01528 -0.45556 0.01412 C -0.48455 0.01505 -0.51007 0.0169 -0.53837 0.01944 C -0.68264 0.01782 -0.64532 0.03634 -0.70417 0.0125 C -0.71268 0.00486 -0.71945 -0.00116 -0.72917 -0.00509 C -0.73386 -0.00903 -0.73837 -0.00972 -0.74358 -0.01204 C -0.76546 -0.01088 -0.78438 -0.00718 -0.80556 -0.00347 C -0.82761 0.0044 -0.8481 0.00741 -0.87136 0.0088 C -0.88264 0.01204 -0.9 0.01967 -0.90938 0.00717 " pathEditMode="relative" rAng="0" ptsTypes="ffffffffffffffA">
                                      <p:cBhvr>
                                        <p:cTn id="6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" y="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88889E-6 1.85185E-6 C 0.00659 0.00301 0.01197 1.85185E-6 0.0184 -0.00162 C 0.02586 -0.00348 0.03611 -0.00417 0.0434 -0.0051 C 0.05069 -0.00834 0.05833 -0.0088 0.06579 -0.01042 C 0.08628 -0.01505 0.10694 -0.01899 0.1276 -0.02269 C 0.14079 -0.02894 0.12638 -0.02269 0.1592 -0.02616 C 0.16111 -0.02639 0.16267 -0.02801 0.16458 -0.02801 C 0.19479 -0.02917 0.22499 -0.02917 0.2552 -0.02963 C 0.26822 -0.03565 0.36006 -0.03681 0.36319 -0.03681 C 0.38663 -0.0463 0.47031 -0.04028 0.471 -0.04028 " pathEditMode="relative" ptsTypes="fffffffffA">
                                      <p:cBhvr>
                                        <p:cTn id="14" dur="5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06094 C 0.00121 -0.06905 -0.00157 -0.07739 -0.00417 -0.08434 C -0.01042 -0.12049 -0.01285 -0.13439 -0.01997 -0.15385 C -0.02674 -0.19231 -0.03229 -0.23101 -0.03993 -0.25163 C -0.04358 -0.27248 -0.04514 -0.27016 -0.04983 -0.2748 C -0.05434 -0.2887 -0.05903 -0.3026 -0.06372 -0.30955 C -0.06667 -0.31349 -0.0724 -0.32114 -0.0724 -0.32021 C -0.07657 -0.33342 -0.08091 -0.33666 -0.0849 -0.3443 C -0.0882 -0.34963 -0.09115 -0.36122 -0.09427 -0.36724 C -0.1066 -0.39134 -0.12032 -0.40292 -0.13282 -0.41358 C -0.13785 -0.42354 -0.14393 -0.43443 -0.14948 -0.43675 C -0.16268 -0.44231 -0.18924 -0.44834 -0.18924 -0.44741 C -0.21268 -0.46988 -0.23663 -0.46826 -0.26007 -0.47151 C -0.27188 -0.50209 -0.28629 -0.48309 -0.29861 -0.47707 C -0.32431 -0.44741 -0.354 -0.4576 -0.37952 -0.4539 C -0.38629 -0.44069 -0.39271 -0.43142 -0.39948 -0.42517 C -0.40834 -0.40431 -0.40122 -0.41914 -0.42118 -0.41914 " pathEditMode="relative" rAng="0" ptsTypes="ffffffffffffffffA">
                                      <p:cBhvr>
                                        <p:cTn id="17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               Молодцы!</a:t>
            </a:r>
            <a:endParaRPr lang="ru-RU" sz="3600" i="1" dirty="0"/>
          </a:p>
        </p:txBody>
      </p:sp>
      <p:pic>
        <p:nvPicPr>
          <p:cNvPr id="5" name="Рисунок 4" descr="mim_small_05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250" r="3250"/>
          <a:stretch>
            <a:fillRect/>
          </a:stretch>
        </p:blipFill>
        <p:spPr>
          <a:xfrm>
            <a:off x="4644008" y="548680"/>
            <a:ext cx="3890392" cy="28803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7965504"/>
            <a:ext cx="5867400" cy="21602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  Рассмотри картинку</a:t>
            </a:r>
            <a:endParaRPr lang="ru-RU" b="1" i="1" dirty="0"/>
          </a:p>
        </p:txBody>
      </p:sp>
      <p:pic>
        <p:nvPicPr>
          <p:cNvPr id="7" name="Содержимое 6" descr="5ef4edc80fe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4792" t="44747" r="4729" b="6905"/>
          <a:stretch>
            <a:fillRect/>
          </a:stretch>
        </p:blipFill>
        <p:spPr>
          <a:xfrm>
            <a:off x="611560" y="1268760"/>
            <a:ext cx="7992888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9" y="692694"/>
          <a:ext cx="8280916" cy="5688633"/>
        </p:xfrm>
        <a:graphic>
          <a:graphicData uri="http://schemas.openxmlformats.org/drawingml/2006/table">
            <a:tbl>
              <a:tblPr/>
              <a:tblGrid>
                <a:gridCol w="1182988"/>
                <a:gridCol w="1182988"/>
                <a:gridCol w="1182988"/>
                <a:gridCol w="1182988"/>
                <a:gridCol w="1182988"/>
                <a:gridCol w="1182988"/>
                <a:gridCol w="1182988"/>
              </a:tblGrid>
              <a:tr h="734911">
                <a:tc rowSpan="2"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13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4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6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97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5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71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4578" marR="44578" marT="0" marB="0">
                    <a:lnL w="762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3" name="Рисунок 6" descr="mim_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2" y="692696"/>
            <a:ext cx="2376265" cy="1584176"/>
          </a:xfrm>
          <a:prstGeom prst="rect">
            <a:avLst/>
          </a:prstGeom>
          <a:noFill/>
        </p:spPr>
      </p:pic>
      <p:pic>
        <p:nvPicPr>
          <p:cNvPr id="5122" name="Рисунок 7" descr="mim_0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89" y="5013177"/>
            <a:ext cx="2376265" cy="1368152"/>
          </a:xfrm>
          <a:prstGeom prst="rect">
            <a:avLst/>
          </a:prstGeom>
          <a:noFill/>
        </p:spPr>
      </p:pic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5148064" y="5877272"/>
            <a:ext cx="1102420" cy="491108"/>
          </a:xfrm>
          <a:prstGeom prst="leftArrow">
            <a:avLst>
              <a:gd name="adj1" fmla="val 50000"/>
              <a:gd name="adj2" fmla="val 4858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488831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2" cstate="print"/>
          <a:srcRect l="3939" r="74849" b="76415"/>
          <a:stretch>
            <a:fillRect/>
          </a:stretch>
        </p:blipFill>
        <p:spPr bwMode="auto">
          <a:xfrm>
            <a:off x="6156176" y="3356992"/>
            <a:ext cx="1656184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3636" t="25157" r="74242" b="50944"/>
          <a:stretch>
            <a:fillRect/>
          </a:stretch>
        </p:blipFill>
        <p:spPr bwMode="auto">
          <a:xfrm>
            <a:off x="6156176" y="404664"/>
            <a:ext cx="16561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3333" t="50000" r="73636" b="26101"/>
          <a:stretch>
            <a:fillRect/>
          </a:stretch>
        </p:blipFill>
        <p:spPr bwMode="auto">
          <a:xfrm>
            <a:off x="6156176" y="4941168"/>
            <a:ext cx="16561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3030" t="74843" r="73030"/>
          <a:stretch>
            <a:fillRect/>
          </a:stretch>
        </p:blipFill>
        <p:spPr bwMode="auto">
          <a:xfrm>
            <a:off x="6156176" y="1916832"/>
            <a:ext cx="18002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Запомни и Расположи правильно</a:t>
            </a:r>
            <a:endParaRPr lang="ru-RU" b="1" i="1" dirty="0"/>
          </a:p>
        </p:txBody>
      </p:sp>
      <p:pic>
        <p:nvPicPr>
          <p:cNvPr id="16" name="Содержимое 15" descr="iCAC0V7V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12776"/>
            <a:ext cx="4824536" cy="48005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Проверь себя!</a:t>
            </a:r>
            <a:endParaRPr lang="ru-RU"/>
          </a:p>
        </p:txBody>
      </p:sp>
      <p:pic>
        <p:nvPicPr>
          <p:cNvPr id="4" name="Содержимое 3" descr="iCAC0V7V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1" y="1772816"/>
            <a:ext cx="4562427" cy="475252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Молодцы! До свидания!</a:t>
            </a:r>
            <a:endParaRPr lang="ru-RU" b="1" i="1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700808"/>
            <a:ext cx="4608512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                 Медведь</a:t>
            </a:r>
            <a:endParaRPr lang="ru-RU" b="1" i="1" dirty="0"/>
          </a:p>
        </p:txBody>
      </p:sp>
      <p:pic>
        <p:nvPicPr>
          <p:cNvPr id="6" name="Содержимое 5" descr="mim_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911" y="1554163"/>
            <a:ext cx="8048579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                        Маша</a:t>
            </a:r>
            <a:endParaRPr lang="ru-RU" b="1" i="1" dirty="0"/>
          </a:p>
        </p:txBody>
      </p:sp>
      <p:pic>
        <p:nvPicPr>
          <p:cNvPr id="4" name="Содержимое 3" descr="iCAODOHQ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72817"/>
            <a:ext cx="6526880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im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99" b="1299"/>
          <a:stretch>
            <a:fillRect/>
          </a:stretch>
        </p:blipFill>
        <p:spPr>
          <a:xfrm>
            <a:off x="4932040" y="2348881"/>
            <a:ext cx="3877072" cy="281968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             </a:t>
            </a:r>
            <a:endParaRPr lang="ru-RU" b="1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81000" y="332657"/>
            <a:ext cx="8295456" cy="5976664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                   </a:t>
            </a:r>
          </a:p>
          <a:p>
            <a:r>
              <a:rPr lang="ru-RU" sz="3600" b="1" i="1" dirty="0" smtClean="0"/>
              <a:t>                     Что изменилось?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    Давай поиграем?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ptic-141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2636838"/>
            <a:ext cx="361951" cy="304800"/>
          </a:xfrm>
          <a:noFill/>
          <a:ln/>
        </p:spPr>
      </p:pic>
      <p:pic>
        <p:nvPicPr>
          <p:cNvPr id="8199" name="Picture 7" descr="2987338385_1_9_cLk93m6G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13626" y="4292600"/>
            <a:ext cx="1730375" cy="2185988"/>
          </a:xfrm>
          <a:noFill/>
          <a:ln/>
        </p:spPr>
      </p:pic>
      <p:pic>
        <p:nvPicPr>
          <p:cNvPr id="8206" name="Picture 14" descr="th_sun_animated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" y="333375"/>
            <a:ext cx="1428751" cy="1333500"/>
          </a:xfrm>
          <a:noFill/>
          <a:ln/>
        </p:spPr>
      </p:pic>
      <p:pic>
        <p:nvPicPr>
          <p:cNvPr id="8210" name="Picture 18" descr="rgtaylor_csc_net_wan_cloud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>
            <a:lum contrast="-36000"/>
          </a:blip>
          <a:srcRect/>
          <a:stretch>
            <a:fillRect/>
          </a:stretch>
        </p:blipFill>
        <p:spPr>
          <a:xfrm>
            <a:off x="1" y="836613"/>
            <a:ext cx="2952751" cy="1223962"/>
          </a:xfrm>
          <a:noFill/>
          <a:ln/>
        </p:spPr>
      </p:pic>
      <p:pic>
        <p:nvPicPr>
          <p:cNvPr id="8197" name="Picture 5" descr="до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6" y="3284539"/>
            <a:ext cx="3960813" cy="2951162"/>
          </a:xfrm>
          <a:prstGeom prst="rect">
            <a:avLst/>
          </a:prstGeom>
          <a:noFill/>
        </p:spPr>
      </p:pic>
      <p:pic>
        <p:nvPicPr>
          <p:cNvPr id="8198" name="Picture 6" descr="0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589" y="5229226"/>
            <a:ext cx="952500" cy="1285875"/>
          </a:xfrm>
          <a:prstGeom prst="rect">
            <a:avLst/>
          </a:prstGeom>
          <a:noFill/>
        </p:spPr>
      </p:pic>
      <p:pic>
        <p:nvPicPr>
          <p:cNvPr id="8200" name="Picture 8" descr="кошка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7" y="5805489"/>
            <a:ext cx="1439863" cy="1052512"/>
          </a:xfrm>
          <a:prstGeom prst="rect">
            <a:avLst/>
          </a:prstGeom>
          <a:noFill/>
        </p:spPr>
      </p:pic>
      <p:pic>
        <p:nvPicPr>
          <p:cNvPr id="8201" name="Picture 9" descr="цветы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389" y="5778501"/>
            <a:ext cx="1296987" cy="1079500"/>
          </a:xfrm>
          <a:prstGeom prst="rect">
            <a:avLst/>
          </a:prstGeom>
          <a:noFill/>
        </p:spPr>
      </p:pic>
      <p:pic>
        <p:nvPicPr>
          <p:cNvPr id="8202" name="Picture 10" descr="5cc9fa62cddb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7626" y="4941888"/>
            <a:ext cx="1152525" cy="1790700"/>
          </a:xfrm>
          <a:prstGeom prst="rect">
            <a:avLst/>
          </a:prstGeom>
          <a:noFill/>
        </p:spPr>
      </p:pic>
      <p:pic>
        <p:nvPicPr>
          <p:cNvPr id="8203" name="Picture 11" descr="crbst_oiseau0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6" y="3284539"/>
            <a:ext cx="3960813" cy="2951162"/>
          </a:xfrm>
          <a:prstGeom prst="rect">
            <a:avLst/>
          </a:prstGeom>
          <a:noFill/>
        </p:spPr>
      </p:pic>
      <p:pic>
        <p:nvPicPr>
          <p:cNvPr id="3079" name="Picture 7" descr="ptic-141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" y="3429000"/>
            <a:ext cx="576263" cy="431800"/>
          </a:xfrm>
          <a:noFill/>
          <a:ln/>
        </p:spPr>
      </p:pic>
      <p:pic>
        <p:nvPicPr>
          <p:cNvPr id="3087" name="Picture 15" descr="2987338385_1_9_cLk93m6G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413626" y="4221164"/>
            <a:ext cx="1730375" cy="2185987"/>
          </a:xfrm>
          <a:noFill/>
          <a:ln/>
        </p:spPr>
      </p:pic>
      <p:pic>
        <p:nvPicPr>
          <p:cNvPr id="3114" name="Picture 42" descr="516051102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983413" y="476251"/>
            <a:ext cx="2160587" cy="1368425"/>
          </a:xfrm>
          <a:noFill/>
          <a:ln/>
        </p:spPr>
      </p:pic>
      <p:pic>
        <p:nvPicPr>
          <p:cNvPr id="3085" name="Picture 13" descr="0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7051" y="5157788"/>
            <a:ext cx="952500" cy="1285875"/>
          </a:xfrm>
          <a:prstGeom prst="rect">
            <a:avLst/>
          </a:prstGeom>
          <a:noFill/>
        </p:spPr>
      </p:pic>
      <p:pic>
        <p:nvPicPr>
          <p:cNvPr id="3090" name="Picture 18" descr="кошка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7" y="5805489"/>
            <a:ext cx="1439863" cy="1052512"/>
          </a:xfrm>
          <a:prstGeom prst="rect">
            <a:avLst/>
          </a:prstGeom>
          <a:noFill/>
        </p:spPr>
      </p:pic>
      <p:pic>
        <p:nvPicPr>
          <p:cNvPr id="3091" name="Picture 19" descr="цвет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5778501"/>
            <a:ext cx="1296988" cy="1079500"/>
          </a:xfrm>
          <a:prstGeom prst="rect">
            <a:avLst/>
          </a:prstGeom>
          <a:noFill/>
        </p:spPr>
      </p:pic>
      <p:pic>
        <p:nvPicPr>
          <p:cNvPr id="3092" name="Picture 20" descr="5cc9fa62cddb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751" y="5067300"/>
            <a:ext cx="1152525" cy="1790700"/>
          </a:xfrm>
          <a:prstGeom prst="rect">
            <a:avLst/>
          </a:prstGeom>
          <a:noFill/>
        </p:spPr>
      </p:pic>
      <p:pic>
        <p:nvPicPr>
          <p:cNvPr id="3093" name="Picture 21" descr="crbst_oiseau0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  <p:pic>
        <p:nvPicPr>
          <p:cNvPr id="3111" name="Picture 39" descr="51605110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76251"/>
            <a:ext cx="2519363" cy="143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3" name="Picture 13" descr="rgtaylor_csc_net_wan_cloud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>
          <a:xfrm>
            <a:off x="2" y="333375"/>
            <a:ext cx="2176463" cy="1143000"/>
          </a:xfrm>
          <a:noFill/>
          <a:ln/>
        </p:spPr>
      </p:pic>
      <p:pic>
        <p:nvPicPr>
          <p:cNvPr id="10244" name="Picture 4" descr="ptic-14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493125" y="4221163"/>
            <a:ext cx="650875" cy="520700"/>
          </a:xfrm>
          <a:noFill/>
          <a:ln/>
        </p:spPr>
      </p:pic>
      <p:pic>
        <p:nvPicPr>
          <p:cNvPr id="10247" name="Picture 7" descr="2987338385_1_9_cLk93m6G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413626" y="4221164"/>
            <a:ext cx="1730375" cy="2185987"/>
          </a:xfrm>
          <a:noFill/>
          <a:ln/>
        </p:spPr>
      </p:pic>
      <p:pic>
        <p:nvPicPr>
          <p:cNvPr id="10254" name="Picture 14" descr="th_sun_animated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404814"/>
            <a:ext cx="2016125" cy="1511300"/>
          </a:xfrm>
          <a:noFill/>
          <a:ln/>
        </p:spPr>
      </p:pic>
      <p:pic>
        <p:nvPicPr>
          <p:cNvPr id="10245" name="Picture 5" descr="до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6" y="3284539"/>
            <a:ext cx="3960813" cy="2951162"/>
          </a:xfrm>
          <a:prstGeom prst="rect">
            <a:avLst/>
          </a:prstGeom>
          <a:noFill/>
        </p:spPr>
      </p:pic>
      <p:pic>
        <p:nvPicPr>
          <p:cNvPr id="10246" name="Picture 6" descr="0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013326"/>
            <a:ext cx="952500" cy="1285875"/>
          </a:xfrm>
          <a:prstGeom prst="rect">
            <a:avLst/>
          </a:prstGeom>
          <a:noFill/>
        </p:spPr>
      </p:pic>
      <p:pic>
        <p:nvPicPr>
          <p:cNvPr id="10248" name="Picture 8" descr="кошка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251" y="5589588"/>
            <a:ext cx="1439863" cy="1052512"/>
          </a:xfrm>
          <a:prstGeom prst="rect">
            <a:avLst/>
          </a:prstGeom>
          <a:noFill/>
        </p:spPr>
      </p:pic>
      <p:pic>
        <p:nvPicPr>
          <p:cNvPr id="10249" name="Picture 9" descr="цветы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5778501"/>
            <a:ext cx="1296988" cy="1079500"/>
          </a:xfrm>
          <a:prstGeom prst="rect">
            <a:avLst/>
          </a:prstGeom>
          <a:noFill/>
        </p:spPr>
      </p:pic>
      <p:pic>
        <p:nvPicPr>
          <p:cNvPr id="10250" name="Picture 10" descr="5cc9fa62cddb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7626" y="4941888"/>
            <a:ext cx="1152525" cy="1790700"/>
          </a:xfrm>
          <a:prstGeom prst="rect">
            <a:avLst/>
          </a:prstGeom>
          <a:noFill/>
        </p:spPr>
      </p:pic>
      <p:pic>
        <p:nvPicPr>
          <p:cNvPr id="10251" name="Picture 11" descr="crbst_oiseau0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кошк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2" y="5013326"/>
            <a:ext cx="1439863" cy="1052513"/>
          </a:xfrm>
          <a:prstGeom prst="rect">
            <a:avLst/>
          </a:prstGeom>
          <a:noFill/>
        </p:spPr>
      </p:pic>
      <p:pic>
        <p:nvPicPr>
          <p:cNvPr id="11271" name="Picture 7" descr="2987338385_1_9_cLk93m6G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72301" y="3644900"/>
            <a:ext cx="2171700" cy="2743200"/>
          </a:xfrm>
          <a:noFill/>
          <a:ln/>
        </p:spPr>
      </p:pic>
      <p:pic>
        <p:nvPicPr>
          <p:cNvPr id="11268" name="Picture 4" descr="ptic-14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496301" y="3644900"/>
            <a:ext cx="647700" cy="503238"/>
          </a:xfrm>
          <a:noFill/>
          <a:ln/>
        </p:spPr>
      </p:pic>
      <p:pic>
        <p:nvPicPr>
          <p:cNvPr id="11269" name="Picture 5" descr="д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4" y="3429001"/>
            <a:ext cx="3960812" cy="2951163"/>
          </a:xfrm>
          <a:prstGeom prst="rect">
            <a:avLst/>
          </a:prstGeom>
          <a:noFill/>
        </p:spPr>
      </p:pic>
      <p:pic>
        <p:nvPicPr>
          <p:cNvPr id="11270" name="Picture 6" descr="0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6" y="5013326"/>
            <a:ext cx="952500" cy="1285875"/>
          </a:xfrm>
          <a:prstGeom prst="rect">
            <a:avLst/>
          </a:prstGeom>
          <a:noFill/>
        </p:spPr>
      </p:pic>
      <p:pic>
        <p:nvPicPr>
          <p:cNvPr id="11273" name="Picture 9" descr="цветы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5778501"/>
            <a:ext cx="1296988" cy="1079500"/>
          </a:xfrm>
          <a:prstGeom prst="rect">
            <a:avLst/>
          </a:prstGeom>
          <a:noFill/>
        </p:spPr>
      </p:pic>
      <p:pic>
        <p:nvPicPr>
          <p:cNvPr id="11274" name="Picture 10" descr="5cc9fa62cddb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651" y="4868863"/>
            <a:ext cx="1152525" cy="1790700"/>
          </a:xfrm>
          <a:prstGeom prst="rect">
            <a:avLst/>
          </a:prstGeom>
          <a:noFill/>
        </p:spPr>
      </p:pic>
      <p:pic>
        <p:nvPicPr>
          <p:cNvPr id="11275" name="Picture 11" descr="crbst_oiseau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  <p:pic>
        <p:nvPicPr>
          <p:cNvPr id="11277" name="Picture 13" descr="rgtaylor_csc_net_wan_cloud"/>
          <p:cNvPicPr>
            <a:picLocks noChangeAspect="1" noChangeArrowheads="1"/>
          </p:cNvPicPr>
          <p:nvPr/>
        </p:nvPicPr>
        <p:blipFill>
          <a:blip r:embed="rId10" cstate="print">
            <a:lum contrast="18000"/>
          </a:blip>
          <a:srcRect/>
          <a:stretch>
            <a:fillRect/>
          </a:stretch>
        </p:blipFill>
        <p:spPr bwMode="auto">
          <a:xfrm>
            <a:off x="900114" y="333375"/>
            <a:ext cx="21764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4" descr="th_sun_animated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651" y="404814"/>
            <a:ext cx="19446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5cc9fa62cddb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6" y="4365625"/>
            <a:ext cx="1152525" cy="1790700"/>
          </a:xfrm>
          <a:prstGeom prst="rect">
            <a:avLst/>
          </a:prstGeom>
          <a:noFill/>
        </p:spPr>
      </p:pic>
      <p:pic>
        <p:nvPicPr>
          <p:cNvPr id="12292" name="Picture 4" descr="ptic-14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639177" y="3379789"/>
            <a:ext cx="504825" cy="425450"/>
          </a:xfrm>
          <a:noFill/>
          <a:ln/>
        </p:spPr>
      </p:pic>
      <p:pic>
        <p:nvPicPr>
          <p:cNvPr id="12295" name="Picture 7" descr="2987338385_1_9_cLk93m6G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413626" y="4076701"/>
            <a:ext cx="1730375" cy="2185988"/>
          </a:xfrm>
          <a:noFill/>
          <a:ln/>
        </p:spPr>
      </p:pic>
      <p:pic>
        <p:nvPicPr>
          <p:cNvPr id="12301" name="Picture 13" descr="43a8e9b91890514c827826ae7b327b47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408738" y="5516563"/>
            <a:ext cx="2735263" cy="1116012"/>
          </a:xfrm>
          <a:noFill/>
          <a:ln/>
        </p:spPr>
      </p:pic>
      <p:pic>
        <p:nvPicPr>
          <p:cNvPr id="12293" name="Picture 5" descr="до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9" y="3284539"/>
            <a:ext cx="3960812" cy="2951162"/>
          </a:xfrm>
          <a:prstGeom prst="rect">
            <a:avLst/>
          </a:prstGeom>
          <a:noFill/>
        </p:spPr>
      </p:pic>
      <p:pic>
        <p:nvPicPr>
          <p:cNvPr id="12294" name="Picture 6" descr="0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013326"/>
            <a:ext cx="952500" cy="1285875"/>
          </a:xfrm>
          <a:prstGeom prst="rect">
            <a:avLst/>
          </a:prstGeom>
          <a:noFill/>
        </p:spPr>
      </p:pic>
      <p:pic>
        <p:nvPicPr>
          <p:cNvPr id="12296" name="Picture 8" descr="кошка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6014" y="5300664"/>
            <a:ext cx="1439863" cy="1052512"/>
          </a:xfrm>
          <a:prstGeom prst="rect">
            <a:avLst/>
          </a:prstGeom>
          <a:noFill/>
        </p:spPr>
      </p:pic>
      <p:pic>
        <p:nvPicPr>
          <p:cNvPr id="12297" name="Picture 9" descr="цветы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5589588"/>
            <a:ext cx="1296988" cy="1079500"/>
          </a:xfrm>
          <a:prstGeom prst="rect">
            <a:avLst/>
          </a:prstGeom>
          <a:noFill/>
        </p:spPr>
      </p:pic>
      <p:pic>
        <p:nvPicPr>
          <p:cNvPr id="12299" name="Picture 11" descr="crbst_oiseau0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88237" y="1628776"/>
            <a:ext cx="1655763" cy="792163"/>
          </a:xfrm>
          <a:prstGeom prst="rect">
            <a:avLst/>
          </a:prstGeom>
          <a:noFill/>
        </p:spPr>
      </p:pic>
      <p:pic>
        <p:nvPicPr>
          <p:cNvPr id="12304" name="Picture 16" descr="rgtaylor_csc_net_wan_cloud"/>
          <p:cNvPicPr>
            <a:picLocks noChangeAspect="1" noChangeArrowheads="1"/>
          </p:cNvPicPr>
          <p:nvPr/>
        </p:nvPicPr>
        <p:blipFill>
          <a:blip r:embed="rId11" cstate="print">
            <a:lum contrast="18000"/>
          </a:blip>
          <a:srcRect/>
          <a:stretch>
            <a:fillRect/>
          </a:stretch>
        </p:blipFill>
        <p:spPr bwMode="auto">
          <a:xfrm>
            <a:off x="900114" y="333375"/>
            <a:ext cx="21764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Picture 17" descr="th_sun_animated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7089" y="404814"/>
            <a:ext cx="17287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141</TotalTime>
  <Words>39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            Добрый день,  ребята!</vt:lpstr>
      <vt:lpstr>                            Медведь</vt:lpstr>
      <vt:lpstr>                              Маша</vt:lpstr>
      <vt:lpstr>             </vt:lpstr>
      <vt:lpstr>Слайд 5</vt:lpstr>
      <vt:lpstr>Слайд 6</vt:lpstr>
      <vt:lpstr>Слайд 7</vt:lpstr>
      <vt:lpstr>Слайд 8</vt:lpstr>
      <vt:lpstr>Слайд 9</vt:lpstr>
      <vt:lpstr>Слайд 10</vt:lpstr>
      <vt:lpstr>               Молодцы!</vt:lpstr>
      <vt:lpstr>             Рассмотри картинку</vt:lpstr>
      <vt:lpstr>Слайд 13</vt:lpstr>
      <vt:lpstr>Слайд 14</vt:lpstr>
      <vt:lpstr>Запомни и Расположи правильно</vt:lpstr>
      <vt:lpstr>Проверь себя!</vt:lpstr>
      <vt:lpstr>           Молодцы! До свидания!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Добрый день,  ребята!</dc:title>
  <dc:creator>Компьютер</dc:creator>
  <cp:lastModifiedBy>Компьютер</cp:lastModifiedBy>
  <cp:revision>17</cp:revision>
  <dcterms:created xsi:type="dcterms:W3CDTF">2012-03-12T18:39:47Z</dcterms:created>
  <dcterms:modified xsi:type="dcterms:W3CDTF">2012-03-21T22:12:41Z</dcterms:modified>
</cp:coreProperties>
</file>