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24897833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28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Фрагмент из мультфильма 'Все профессии нужны, все профессии важны'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68880" y="465237"/>
            <a:ext cx="9206638" cy="5178733"/>
          </a:xfrm>
        </p:spPr>
      </p:pic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rubiring.ru/wp-content/uploads/2019/02/parovozik-tishka-izobreten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004" y="656813"/>
            <a:ext cx="9354684" cy="472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Неизвестен - Гудок паровоза (www.hotplayer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3001" y="1498912"/>
            <a:ext cx="1518497" cy="151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1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3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6836" y="1606576"/>
            <a:ext cx="8705804" cy="838200"/>
          </a:xfrm>
        </p:spPr>
        <p:txBody>
          <a:bodyPr>
            <a:noAutofit/>
          </a:bodyPr>
          <a:lstStyle/>
          <a:p>
            <a:r>
              <a:rPr lang="ru-RU" sz="3600" i="1" u="sng" dirty="0">
                <a:hlinkClick r:id="rId2"/>
              </a:rPr>
              <a:t>https://</a:t>
            </a:r>
            <a:r>
              <a:rPr lang="ru-RU" sz="3600" i="1" u="sng" dirty="0" smtClean="0">
                <a:hlinkClick r:id="rId2"/>
              </a:rPr>
              <a:t>learningapps.org/view24897833</a:t>
            </a:r>
            <a:endParaRPr lang="ru-RU" sz="3600" i="1" u="sng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1414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учебной презентации с играющими детьми (рисованные картинки, широкоэкранный формат)</Template>
  <TotalTime>416</TotalTime>
  <Words>4</Words>
  <Application>Microsoft Office PowerPoint</Application>
  <PresentationFormat>Широкоэкранный</PresentationFormat>
  <Paragraphs>2</Paragraphs>
  <Slides>5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Euphemia</vt:lpstr>
      <vt:lpstr>Wingdings</vt:lpstr>
      <vt:lpstr>Играющие дети 16 х 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Даша</dc:creator>
  <cp:lastModifiedBy>Даша </cp:lastModifiedBy>
  <cp:revision>11</cp:revision>
  <dcterms:created xsi:type="dcterms:W3CDTF">2022-04-08T17:53:19Z</dcterms:created>
  <dcterms:modified xsi:type="dcterms:W3CDTF">2023-03-21T13:10:47Z</dcterms:modified>
</cp:coreProperties>
</file>