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6" r:id="rId3"/>
    <p:sldId id="283" r:id="rId4"/>
    <p:sldId id="295" r:id="rId5"/>
    <p:sldId id="294" r:id="rId6"/>
    <p:sldId id="284" r:id="rId7"/>
    <p:sldId id="293" r:id="rId8"/>
    <p:sldId id="285" r:id="rId9"/>
    <p:sldId id="286" r:id="rId10"/>
    <p:sldId id="287" r:id="rId11"/>
    <p:sldId id="288" r:id="rId12"/>
    <p:sldId id="289" r:id="rId13"/>
    <p:sldId id="298" r:id="rId14"/>
    <p:sldId id="296" r:id="rId15"/>
    <p:sldId id="292" r:id="rId16"/>
    <p:sldId id="300" r:id="rId17"/>
    <p:sldId id="291" r:id="rId18"/>
    <p:sldId id="297" r:id="rId19"/>
    <p:sldId id="290" r:id="rId20"/>
    <p:sldId id="26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166" autoAdjust="0"/>
    <p:restoredTop sz="94660"/>
  </p:normalViewPr>
  <p:slideViewPr>
    <p:cSldViewPr snapToGrid="0">
      <p:cViewPr varScale="1">
        <p:scale>
          <a:sx n="72" d="100"/>
          <a:sy n="72" d="100"/>
        </p:scale>
        <p:origin x="91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08435A-293B-46FC-9E44-8BFB21DEBF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DD418D2-BAE9-4F06-93AC-EF2872C5ED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808398-E8BB-413D-A03A-61BCAE1CF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9F5F-1234-4052-8E9A-B9CC25F248D1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47A0DB-85A0-4D44-8AA3-69BDCF796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33F934-A69D-42A5-980C-A6B1A8575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A39D-6CE7-4C0F-BC03-F121FB52F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559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45A5B1-7F93-4B19-BD2F-0ECB46852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0FBA560-096D-4DB0-AD6C-2EE58F4C53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903A84-4019-4A6E-9BA1-3E0A12388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9F5F-1234-4052-8E9A-B9CC25F248D1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17A864-807E-4EC7-A91C-A52F3A34A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8C3CCB-0F53-45CD-A41E-308C245C2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A39D-6CE7-4C0F-BC03-F121FB52F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432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F7E4017-A494-49C4-AAD2-73B49C1C54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BD8D1DD-3F79-433E-9F48-02DA9DEF58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E63E6A-A0C6-445F-91DC-E887B3B83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9F5F-1234-4052-8E9A-B9CC25F248D1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39E3C0-E491-4C40-9F4D-146C3967C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4AC055-9D8A-46EF-A983-B979DBB6D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A39D-6CE7-4C0F-BC03-F121FB52F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330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C15876-FDB4-4B6D-87A4-A407C2675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0BACAB-3C34-4F94-92AE-69DE4433B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2D68B9-2539-4EB9-9704-1ECBCE128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9F5F-1234-4052-8E9A-B9CC25F248D1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23DF2D-7B77-403E-AED0-043B15D59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3E952C-D1EE-4A03-BBC3-E5AD7EEA2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A39D-6CE7-4C0F-BC03-F121FB52F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00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2705E1-3488-44DA-BBD9-226CB38CD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36D423-C834-488A-8B7E-596793DF2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6BE1CE-DA9E-4074-A73C-AF7387152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9F5F-1234-4052-8E9A-B9CC25F248D1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39CF50-BD4D-49FD-9C3C-53A2594CB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3B9D9B-9D32-4156-91C0-EFC4FB94C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A39D-6CE7-4C0F-BC03-F121FB52F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27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F10B60-37F4-47BB-AF5B-68CCC3534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885767-A397-4151-AC4D-CBA328B6D3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7D0110-969E-4CA2-885B-FADF09F0CF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DC1C88-B41B-465A-A7E8-D64BCF646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9F5F-1234-4052-8E9A-B9CC25F248D1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657F2B-7639-4E17-9D82-8327759AB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CD454F-1E81-4BC5-8E24-A0221243B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A39D-6CE7-4C0F-BC03-F121FB52F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109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C5AA59-416B-4950-B4C1-82C3C27A3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829A387-F755-4110-8019-419EAADE8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060BEB3-487E-4A24-BA4F-5927FD2124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47F6AB3-B0A4-4778-884C-85C7B3B990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814169D-9D5C-464B-BCC1-D8E27D6AE8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9CB9EB7-A560-4FB8-A1FD-6B5AC48C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9F5F-1234-4052-8E9A-B9CC25F248D1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FB4E75B-3431-4FC7-810C-E97F0F393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8125C99-976F-486A-B8AC-DF2CEC207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A39D-6CE7-4C0F-BC03-F121FB52F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652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BA4CF4-7A6A-437D-8F00-570D8D4FC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83C63DB-994F-42D6-BFBB-9C0451981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9F5F-1234-4052-8E9A-B9CC25F248D1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5BEF6C9-869B-4D38-8C5F-C3AF7BD45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77A538F-0B1D-48EB-A217-A20123713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A39D-6CE7-4C0F-BC03-F121FB52F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31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5BEA0C5-5B11-41D3-9FA4-6FC055416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9F5F-1234-4052-8E9A-B9CC25F248D1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9404473-8C8B-4882-8940-9BCC162ED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A4D53C5-F728-4A89-B278-1749C0657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A39D-6CE7-4C0F-BC03-F121FB52F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69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83EDEB-362C-4A0E-8C64-4345ADFBE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46E254-E314-4EA7-A75F-94418D9D7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FDDEEF6-202B-472F-9E5C-772F78F177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C51D89-3F06-4516-B7D9-CA252BDF9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9F5F-1234-4052-8E9A-B9CC25F248D1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3B41E68-BE79-42D4-BB01-2780AE4B2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2702FFE-2714-4711-A0F6-9707D1EFD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A39D-6CE7-4C0F-BC03-F121FB52F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3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32AD8A-54C9-47D4-AFFA-0B185DE66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5C73D92-503A-4A4C-8D62-10A8AFDCF5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3EF5AEF-7C5A-4EB9-9CCF-2BB620EB0D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88C3B5-E655-4B1A-86C6-E96656062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9F5F-1234-4052-8E9A-B9CC25F248D1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0877C5-0AAB-4C8B-B301-C506C0261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50D6E2C-3F03-4F48-A7BC-5E291A81D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A39D-6CE7-4C0F-BC03-F121FB52F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09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71504">
              <a:srgbClr val="2986B2"/>
            </a:gs>
            <a:gs pos="79157">
              <a:srgbClr val="009999"/>
            </a:gs>
            <a:gs pos="88511">
              <a:srgbClr val="009999"/>
            </a:gs>
            <a:gs pos="66000">
              <a:srgbClr val="0099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EF4D65-CA75-48DC-842E-722E5EF41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F3A0A4-6C5B-4D0F-B570-593BC26F25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73D555-2E03-4505-899C-2E3695E520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9F5F-1234-4052-8E9A-B9CC25F248D1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F256E5-B511-4092-8949-02000D1C29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547B88-28CF-4CEB-B9E4-B57D22CE9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2A39D-6CE7-4C0F-BC03-F121FB52F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884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9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62F7B8B-2EFE-109A-48FB-E78F099C943F}"/>
              </a:ext>
            </a:extLst>
          </p:cNvPr>
          <p:cNvSpPr/>
          <p:nvPr/>
        </p:nvSpPr>
        <p:spPr>
          <a:xfrm>
            <a:off x="5603450" y="1196502"/>
            <a:ext cx="6517532" cy="547638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CC7E22-E290-E5E3-1CB7-596291A4E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551" y="214296"/>
            <a:ext cx="10515600" cy="1325563"/>
          </a:xfrm>
        </p:spPr>
        <p:txBody>
          <a:bodyPr>
            <a:normAutofit/>
          </a:bodyPr>
          <a:lstStyle/>
          <a:p>
            <a:r>
              <a:rPr lang="ru-RU" sz="6600" b="1" dirty="0">
                <a:solidFill>
                  <a:schemeClr val="bg1"/>
                </a:solidFill>
              </a:rPr>
              <a:t>Валя Котик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0A160A-A5C0-8E23-CAC4-3CBC75DB5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0408" y="1533020"/>
            <a:ext cx="6676819" cy="40648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Великая Отечественная война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11 лет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юный партизан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одземный телефонный кабель 					гитлеровской ставки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железнодорожные эшелоны, склады, засады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		Спас отряд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16 февраля 1944 года в бою 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смертельно ранен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				посмертно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Герой Советского Союза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58594BC-2019-6A7C-E77F-E34581906D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3062" y="294719"/>
            <a:ext cx="4826525" cy="512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131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8A77C1-7EB8-C60E-F3CF-DE0B32887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555002"/>
            <a:ext cx="4166647" cy="1444821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bg1"/>
                </a:solidFill>
              </a:rPr>
              <a:t>Ради людей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726012A-2F50-85DD-26B9-D938033A5222}"/>
              </a:ext>
            </a:extLst>
          </p:cNvPr>
          <p:cNvSpPr txBox="1">
            <a:spLocks/>
          </p:cNvSpPr>
          <p:nvPr/>
        </p:nvSpPr>
        <p:spPr>
          <a:xfrm>
            <a:off x="4447383" y="192988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b="1" i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ПОДВИГ</a:t>
            </a:r>
            <a:endParaRPr lang="ru-RU" sz="96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17E5D0E3-6B1A-A6B3-B3C0-6EADA5D71876}"/>
              </a:ext>
            </a:extLst>
          </p:cNvPr>
          <p:cNvCxnSpPr/>
          <p:nvPr/>
        </p:nvCxnSpPr>
        <p:spPr>
          <a:xfrm flipH="1">
            <a:off x="2740718" y="2137528"/>
            <a:ext cx="1734532" cy="129147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EBA3F2C-0DDF-AC33-CCA4-02A95DFE17ED}"/>
              </a:ext>
            </a:extLst>
          </p:cNvPr>
          <p:cNvSpPr txBox="1">
            <a:spLocks/>
          </p:cNvSpPr>
          <p:nvPr/>
        </p:nvSpPr>
        <p:spPr>
          <a:xfrm>
            <a:off x="6654537" y="3822668"/>
            <a:ext cx="5073193" cy="14448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dirty="0">
                <a:solidFill>
                  <a:schemeClr val="bg1"/>
                </a:solidFill>
              </a:rPr>
              <a:t>Ради  веры  и Бога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F113B754-BCC4-A2C8-EE36-5806C8881377}"/>
              </a:ext>
            </a:extLst>
          </p:cNvPr>
          <p:cNvCxnSpPr>
            <a:cxnSpLocks/>
          </p:cNvCxnSpPr>
          <p:nvPr/>
        </p:nvCxnSpPr>
        <p:spPr>
          <a:xfrm>
            <a:off x="8759197" y="2209408"/>
            <a:ext cx="1533963" cy="1590773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бъект 2">
            <a:extLst>
              <a:ext uri="{FF2B5EF4-FFF2-40B4-BE49-F238E27FC236}">
                <a16:creationId xmlns:a16="http://schemas.microsoft.com/office/drawing/2014/main" id="{B57713E8-1308-9FAD-31A9-2841DE735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7713" y="2249832"/>
            <a:ext cx="3319021" cy="4650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</a:rPr>
              <a:t>Поступок + Жертва</a:t>
            </a:r>
          </a:p>
        </p:txBody>
      </p:sp>
    </p:spTree>
    <p:extLst>
      <p:ext uri="{BB962C8B-B14F-4D97-AF65-F5344CB8AC3E}">
        <p14:creationId xmlns:p14="http://schemas.microsoft.com/office/powerpoint/2010/main" val="685583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2C80ECB-E2B5-BF6A-E517-6F8B8FFA48E4}"/>
              </a:ext>
            </a:extLst>
          </p:cNvPr>
          <p:cNvSpPr/>
          <p:nvPr/>
        </p:nvSpPr>
        <p:spPr>
          <a:xfrm>
            <a:off x="5078421" y="1300808"/>
            <a:ext cx="6517532" cy="547638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D9A670-FCEA-20D6-3720-377227362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8895" y="80807"/>
            <a:ext cx="3934905" cy="1325563"/>
          </a:xfrm>
        </p:spPr>
        <p:txBody>
          <a:bodyPr>
            <a:normAutofit/>
          </a:bodyPr>
          <a:lstStyle/>
          <a:p>
            <a:r>
              <a:rPr lang="ru-RU" sz="7200" dirty="0">
                <a:solidFill>
                  <a:schemeClr val="bg1"/>
                </a:solidFill>
              </a:rPr>
              <a:t>На катке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11A428-39F5-F7A1-CE94-3DF48D28C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4742" y="1863332"/>
            <a:ext cx="6169058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ёд блестел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два школьника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			Витя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			разные фокусы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аскочил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		коленка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				смех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плакса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		давай помогу!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BBCAB6D1-EC7B-7E36-4357-BA2159CCC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45" y="791768"/>
            <a:ext cx="4209562" cy="557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8785DB41-4A04-61B7-4693-50CC03D59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45" y="944168"/>
            <a:ext cx="4209562" cy="557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767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C79C6F1A-76EE-3FDF-7E5E-0743B850C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42" y="-75414"/>
            <a:ext cx="824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09642F-7C3D-BD3C-A52A-BE8917D21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6367" y="5449733"/>
            <a:ext cx="2809188" cy="1030041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A2C845-92C7-5020-D6DB-0FDC7B6BC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3041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8A2C845-92C7-5020-D6DB-0FDC7B6BC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C79C6F1A-76EE-3FDF-7E5E-0743B850C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42" y="-75414"/>
            <a:ext cx="824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09642F-7C3D-BD3C-A52A-BE8917D21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2953" y="5540336"/>
            <a:ext cx="5075455" cy="1030041"/>
          </a:xfrm>
        </p:spPr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Эгоизм= себялюбие</a:t>
            </a:r>
          </a:p>
        </p:txBody>
      </p:sp>
    </p:spTree>
    <p:extLst>
      <p:ext uri="{BB962C8B-B14F-4D97-AF65-F5344CB8AC3E}">
        <p14:creationId xmlns:p14="http://schemas.microsoft.com/office/powerpoint/2010/main" val="409516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8A77C1-7EB8-C60E-F3CF-DE0B32887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555002"/>
            <a:ext cx="4166647" cy="1444821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bg1"/>
                </a:solidFill>
              </a:rPr>
              <a:t>Ради людей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726012A-2F50-85DD-26B9-D938033A5222}"/>
              </a:ext>
            </a:extLst>
          </p:cNvPr>
          <p:cNvSpPr txBox="1">
            <a:spLocks/>
          </p:cNvSpPr>
          <p:nvPr/>
        </p:nvSpPr>
        <p:spPr>
          <a:xfrm>
            <a:off x="4447383" y="192988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b="1" i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ПОДВИГ</a:t>
            </a:r>
            <a:endParaRPr lang="ru-RU" sz="96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17E5D0E3-6B1A-A6B3-B3C0-6EADA5D71876}"/>
              </a:ext>
            </a:extLst>
          </p:cNvPr>
          <p:cNvCxnSpPr/>
          <p:nvPr/>
        </p:nvCxnSpPr>
        <p:spPr>
          <a:xfrm flipH="1">
            <a:off x="2740718" y="2137528"/>
            <a:ext cx="1734532" cy="129147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EBA3F2C-0DDF-AC33-CCA4-02A95DFE17ED}"/>
              </a:ext>
            </a:extLst>
          </p:cNvPr>
          <p:cNvSpPr txBox="1">
            <a:spLocks/>
          </p:cNvSpPr>
          <p:nvPr/>
        </p:nvSpPr>
        <p:spPr>
          <a:xfrm>
            <a:off x="6654537" y="3822668"/>
            <a:ext cx="5073193" cy="14448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dirty="0">
                <a:solidFill>
                  <a:schemeClr val="bg1"/>
                </a:solidFill>
              </a:rPr>
              <a:t>Ради  веры  и Бога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F113B754-BCC4-A2C8-EE36-5806C8881377}"/>
              </a:ext>
            </a:extLst>
          </p:cNvPr>
          <p:cNvCxnSpPr>
            <a:cxnSpLocks/>
          </p:cNvCxnSpPr>
          <p:nvPr/>
        </p:nvCxnSpPr>
        <p:spPr>
          <a:xfrm>
            <a:off x="8759197" y="2209408"/>
            <a:ext cx="1533963" cy="1590773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бъект 2">
            <a:extLst>
              <a:ext uri="{FF2B5EF4-FFF2-40B4-BE49-F238E27FC236}">
                <a16:creationId xmlns:a16="http://schemas.microsoft.com/office/drawing/2014/main" id="{B57713E8-1308-9FAD-31A9-2841DE735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7713" y="2249832"/>
            <a:ext cx="3319021" cy="4650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</a:rPr>
              <a:t>Поступок + Жертва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C021C75D-314A-C577-DB75-4557783BF5E3}"/>
              </a:ext>
            </a:extLst>
          </p:cNvPr>
          <p:cNvSpPr txBox="1">
            <a:spLocks/>
          </p:cNvSpPr>
          <p:nvPr/>
        </p:nvSpPr>
        <p:spPr>
          <a:xfrm>
            <a:off x="3454140" y="4930416"/>
            <a:ext cx="4166647" cy="14448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dirty="0">
                <a:solidFill>
                  <a:schemeClr val="bg1"/>
                </a:solidFill>
              </a:rPr>
              <a:t>Ради себя,</a:t>
            </a:r>
          </a:p>
          <a:p>
            <a:pPr algn="ctr"/>
            <a:r>
              <a:rPr lang="ru-RU" sz="6000" dirty="0">
                <a:solidFill>
                  <a:schemeClr val="bg1"/>
                </a:solidFill>
              </a:rPr>
              <a:t>ради души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398790BC-CAD0-03F2-13C5-2690F26C94DF}"/>
              </a:ext>
            </a:extLst>
          </p:cNvPr>
          <p:cNvCxnSpPr>
            <a:cxnSpLocks/>
          </p:cNvCxnSpPr>
          <p:nvPr/>
        </p:nvCxnSpPr>
        <p:spPr>
          <a:xfrm>
            <a:off x="6404729" y="2738038"/>
            <a:ext cx="0" cy="2033726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3928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5238AD6-4A2F-C9A3-9A04-80FA3F43A016}"/>
              </a:ext>
            </a:extLst>
          </p:cNvPr>
          <p:cNvSpPr/>
          <p:nvPr/>
        </p:nvSpPr>
        <p:spPr>
          <a:xfrm>
            <a:off x="4939642" y="984389"/>
            <a:ext cx="7117239" cy="57557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0DF26C-29A7-9FA6-58A1-24C60943E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5086" y="-143922"/>
            <a:ext cx="10515600" cy="1325563"/>
          </a:xfrm>
        </p:spPr>
        <p:txBody>
          <a:bodyPr>
            <a:normAutofit/>
          </a:bodyPr>
          <a:lstStyle/>
          <a:p>
            <a:r>
              <a:rPr lang="ru-RU" sz="6600" b="1" dirty="0">
                <a:solidFill>
                  <a:schemeClr val="bg1"/>
                </a:solidFill>
              </a:rPr>
              <a:t>Николай Иванович Пирогов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3FFBB0B1-A35B-E4AF-2229-504CADD32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9643" y="984389"/>
            <a:ext cx="6777874" cy="48892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научный подвиг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хирург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ученый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Крымской войны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				</a:t>
            </a: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1854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Севастополь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раненые солдаты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эфирный наркоз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йод и спирт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гипсовая повязка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подвижническое служение науке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ордена Святого Станислава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4FCB2B2-1857-A882-EF59-16BBC3FC1C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6" b="3130"/>
          <a:stretch/>
        </p:blipFill>
        <p:spPr bwMode="auto">
          <a:xfrm>
            <a:off x="474483" y="1102223"/>
            <a:ext cx="4048984" cy="557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729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76BD3E0-57BE-8811-51D3-A0C346225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083" y="-43030"/>
            <a:ext cx="4572000" cy="396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1B6B7FCC-CD2B-9247-1244-421ED1EC4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5C599DF3-6BB5-9972-CF1B-1CCED4A46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962" y="3254767"/>
            <a:ext cx="5040200" cy="340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453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F1555F-15A3-FAF7-4F95-4BE53D1B6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321" y="798757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Подвижничество        подвиг         движение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67D82B26-ECCD-07AD-1792-17EF4567FCCD}"/>
              </a:ext>
            </a:extLst>
          </p:cNvPr>
          <p:cNvCxnSpPr/>
          <p:nvPr/>
        </p:nvCxnSpPr>
        <p:spPr>
          <a:xfrm>
            <a:off x="5269584" y="1527526"/>
            <a:ext cx="405353" cy="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4142B0E2-58C0-881E-294F-89886A87EAE8}"/>
              </a:ext>
            </a:extLst>
          </p:cNvPr>
          <p:cNvCxnSpPr/>
          <p:nvPr/>
        </p:nvCxnSpPr>
        <p:spPr>
          <a:xfrm>
            <a:off x="5439266" y="1027522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AEB46D5E-4B73-4C40-32F3-DF1CB978101A}"/>
              </a:ext>
            </a:extLst>
          </p:cNvPr>
          <p:cNvCxnSpPr/>
          <p:nvPr/>
        </p:nvCxnSpPr>
        <p:spPr>
          <a:xfrm>
            <a:off x="7920086" y="1527526"/>
            <a:ext cx="405353" cy="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969783E7-8139-769B-913B-A8F3C2F8A380}"/>
              </a:ext>
            </a:extLst>
          </p:cNvPr>
          <p:cNvSpPr txBox="1">
            <a:spLocks/>
          </p:cNvSpPr>
          <p:nvPr/>
        </p:nvSpPr>
        <p:spPr>
          <a:xfrm>
            <a:off x="951321" y="34081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bg1"/>
                </a:solidFill>
              </a:rPr>
              <a:t>Подвижник – человек, который выбирает самое главное и самое святое в своей жизни и всё  остальное соотносит с этой своей святыней.</a:t>
            </a:r>
          </a:p>
        </p:txBody>
      </p:sp>
    </p:spTree>
    <p:extLst>
      <p:ext uri="{BB962C8B-B14F-4D97-AF65-F5344CB8AC3E}">
        <p14:creationId xmlns:p14="http://schemas.microsoft.com/office/powerpoint/2010/main" val="424349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8A77C1-7EB8-C60E-F3CF-DE0B32887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7" y="3077770"/>
            <a:ext cx="4166647" cy="1444821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bg1"/>
                </a:solidFill>
              </a:rPr>
              <a:t>Ради людей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726012A-2F50-85DD-26B9-D938033A5222}"/>
              </a:ext>
            </a:extLst>
          </p:cNvPr>
          <p:cNvSpPr txBox="1">
            <a:spLocks/>
          </p:cNvSpPr>
          <p:nvPr/>
        </p:nvSpPr>
        <p:spPr>
          <a:xfrm>
            <a:off x="4447383" y="192988"/>
            <a:ext cx="9144000" cy="1291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b="1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ПОДВИГ</a:t>
            </a:r>
            <a:endParaRPr lang="ru-RU" sz="96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17E5D0E3-6B1A-A6B3-B3C0-6EADA5D71876}"/>
              </a:ext>
            </a:extLst>
          </p:cNvPr>
          <p:cNvCxnSpPr/>
          <p:nvPr/>
        </p:nvCxnSpPr>
        <p:spPr>
          <a:xfrm flipH="1">
            <a:off x="2640435" y="1637907"/>
            <a:ext cx="1734532" cy="129147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EBA3F2C-0DDF-AC33-CCA4-02A95DFE17ED}"/>
              </a:ext>
            </a:extLst>
          </p:cNvPr>
          <p:cNvSpPr txBox="1">
            <a:spLocks/>
          </p:cNvSpPr>
          <p:nvPr/>
        </p:nvSpPr>
        <p:spPr>
          <a:xfrm>
            <a:off x="8373359" y="2850844"/>
            <a:ext cx="3818641" cy="14448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dirty="0">
                <a:solidFill>
                  <a:schemeClr val="bg1"/>
                </a:solidFill>
              </a:rPr>
              <a:t>Ради  веры  и Бога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F113B754-BCC4-A2C8-EE36-5806C8881377}"/>
              </a:ext>
            </a:extLst>
          </p:cNvPr>
          <p:cNvCxnSpPr>
            <a:cxnSpLocks/>
          </p:cNvCxnSpPr>
          <p:nvPr/>
        </p:nvCxnSpPr>
        <p:spPr>
          <a:xfrm>
            <a:off x="8998269" y="1304581"/>
            <a:ext cx="1533963" cy="1590773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бъект 2">
            <a:extLst>
              <a:ext uri="{FF2B5EF4-FFF2-40B4-BE49-F238E27FC236}">
                <a16:creationId xmlns:a16="http://schemas.microsoft.com/office/drawing/2014/main" id="{B57713E8-1308-9FAD-31A9-2841DE735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7712" y="1508103"/>
            <a:ext cx="3319021" cy="4650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</a:rPr>
              <a:t>Поступок + Жертва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C021C75D-314A-C577-DB75-4557783BF5E3}"/>
              </a:ext>
            </a:extLst>
          </p:cNvPr>
          <p:cNvSpPr txBox="1">
            <a:spLocks/>
          </p:cNvSpPr>
          <p:nvPr/>
        </p:nvSpPr>
        <p:spPr>
          <a:xfrm>
            <a:off x="4374967" y="3148553"/>
            <a:ext cx="4166647" cy="14448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dirty="0">
                <a:solidFill>
                  <a:schemeClr val="bg1"/>
                </a:solidFill>
              </a:rPr>
              <a:t>Ради себя,</a:t>
            </a:r>
          </a:p>
          <a:p>
            <a:pPr algn="ctr"/>
            <a:r>
              <a:rPr lang="ru-RU" sz="6000" dirty="0">
                <a:solidFill>
                  <a:schemeClr val="bg1"/>
                </a:solidFill>
              </a:rPr>
              <a:t>ради души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398790BC-CAD0-03F2-13C5-2690F26C94DF}"/>
              </a:ext>
            </a:extLst>
          </p:cNvPr>
          <p:cNvCxnSpPr>
            <a:cxnSpLocks/>
          </p:cNvCxnSpPr>
          <p:nvPr/>
        </p:nvCxnSpPr>
        <p:spPr>
          <a:xfrm>
            <a:off x="6617223" y="1987931"/>
            <a:ext cx="0" cy="116062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101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065F4F-BAB8-4E4B-8BBF-89F12C10A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743" y="289822"/>
            <a:ext cx="11425517" cy="139912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Подвиг – это стремление к Богу и помощь людям всю жизнь через преодоление себя, своего эгоизма.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B585859-31B3-C439-F3AD-9823549711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088064" y="1688951"/>
            <a:ext cx="2709503" cy="287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13CF05DE-B26C-F2DE-DB6F-468A40F0C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33" y="1688951"/>
            <a:ext cx="2639224" cy="387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5BA81813-650A-0851-0DCB-046690B3AD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5" t="14769"/>
          <a:stretch/>
        </p:blipFill>
        <p:spPr bwMode="auto">
          <a:xfrm>
            <a:off x="2131219" y="3859744"/>
            <a:ext cx="4300605" cy="294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03F0C5A7-1B44-41A0-AABC-55A37187B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215" y="1629739"/>
            <a:ext cx="3503444" cy="303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A650BF9F-F9C5-2A9C-1988-B5A39D3BD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160" y="4324042"/>
            <a:ext cx="2883273" cy="239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909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AE87C27-C811-4C1D-E97E-4DFC83701907}"/>
              </a:ext>
            </a:extLst>
          </p:cNvPr>
          <p:cNvSpPr txBox="1"/>
          <p:nvPr/>
        </p:nvSpPr>
        <p:spPr>
          <a:xfrm>
            <a:off x="565608" y="2969691"/>
            <a:ext cx="115101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ПОДВИГ -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поступок</a:t>
            </a:r>
            <a:r>
              <a:rPr lang="ru-RU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героический,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самоотверженный</a:t>
            </a:r>
            <a:r>
              <a:rPr lang="ru-RU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важное по своему значению действие, совершаемое в трудных условиях.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3AC3B6AB-6A41-D1B0-EF04-3736B9BEE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2300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загнутый угол 3">
            <a:extLst>
              <a:ext uri="{FF2B5EF4-FFF2-40B4-BE49-F238E27FC236}">
                <a16:creationId xmlns:a16="http://schemas.microsoft.com/office/drawing/2014/main" id="{9991BA27-83EB-489B-A402-F56D003027ED}"/>
              </a:ext>
            </a:extLst>
          </p:cNvPr>
          <p:cNvSpPr/>
          <p:nvPr/>
        </p:nvSpPr>
        <p:spPr>
          <a:xfrm>
            <a:off x="509286" y="1585732"/>
            <a:ext cx="11042248" cy="3136739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33D089-6243-4478-9783-00CDF5297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60E0B6-2CFB-41F6-A599-1BFEA8011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Составьте рассказ об одном российском подвижнике в искусстве, науке или образовании.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2777057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0CDBE5E-A26B-F025-9981-340DB53DBD05}"/>
              </a:ext>
            </a:extLst>
          </p:cNvPr>
          <p:cNvSpPr/>
          <p:nvPr/>
        </p:nvSpPr>
        <p:spPr>
          <a:xfrm>
            <a:off x="5603450" y="1196502"/>
            <a:ext cx="6517532" cy="547638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7C5CE-0F89-26F9-44CF-736CED857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8674" y="-87362"/>
            <a:ext cx="10515600" cy="1325563"/>
          </a:xfrm>
        </p:spPr>
        <p:txBody>
          <a:bodyPr/>
          <a:lstStyle/>
          <a:p>
            <a:r>
              <a:rPr lang="ru-RU" sz="6600" b="1" dirty="0">
                <a:solidFill>
                  <a:schemeClr val="bg1"/>
                </a:solidFill>
              </a:rPr>
              <a:t>Женя Табаков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86F546-9F87-5798-D096-C5BDFE563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414021"/>
            <a:ext cx="5878749" cy="47629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28 ноября 2008 года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Ногинск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сестра Яна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Незнакомец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вонзил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преступнику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 мужество и самоотверженность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			Орден Мужества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7 лет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64720BF-57EE-2441-19DB-CAF27EF17A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9606" y="345330"/>
            <a:ext cx="4804963" cy="611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609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9E8C78F-CAF6-9FA1-05E3-26C1C3761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0"/>
            <a:ext cx="46751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774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8CE1882-DBCC-E398-F67F-08A1C6E0E5B0}"/>
              </a:ext>
            </a:extLst>
          </p:cNvPr>
          <p:cNvSpPr txBox="1">
            <a:spLocks/>
          </p:cNvSpPr>
          <p:nvPr/>
        </p:nvSpPr>
        <p:spPr>
          <a:xfrm>
            <a:off x="3994897" y="80573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b="1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ПОДВИГ</a:t>
            </a:r>
            <a:endParaRPr lang="ru-RU" sz="9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687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726012A-2F50-85DD-26B9-D938033A5222}"/>
              </a:ext>
            </a:extLst>
          </p:cNvPr>
          <p:cNvSpPr txBox="1">
            <a:spLocks/>
          </p:cNvSpPr>
          <p:nvPr/>
        </p:nvSpPr>
        <p:spPr>
          <a:xfrm>
            <a:off x="4447383" y="192988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b="1" i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ПОДВИГ</a:t>
            </a:r>
            <a:endParaRPr lang="ru-RU" sz="9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9C42F324-F59D-1CF4-9141-BA8A261CF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7713" y="2249832"/>
            <a:ext cx="3319021" cy="4650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</a:rPr>
              <a:t>Поступок + Жертва</a:t>
            </a:r>
          </a:p>
        </p:txBody>
      </p:sp>
    </p:spTree>
    <p:extLst>
      <p:ext uri="{BB962C8B-B14F-4D97-AF65-F5344CB8AC3E}">
        <p14:creationId xmlns:p14="http://schemas.microsoft.com/office/powerpoint/2010/main" val="541102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8A77C1-7EB8-C60E-F3CF-DE0B32887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4380944"/>
            <a:ext cx="4166647" cy="1444821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bg1"/>
                </a:solidFill>
              </a:rPr>
              <a:t>Ради людей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726012A-2F50-85DD-26B9-D938033A5222}"/>
              </a:ext>
            </a:extLst>
          </p:cNvPr>
          <p:cNvSpPr txBox="1">
            <a:spLocks/>
          </p:cNvSpPr>
          <p:nvPr/>
        </p:nvSpPr>
        <p:spPr>
          <a:xfrm>
            <a:off x="4447383" y="192988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b="1" i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ПОДВИГ</a:t>
            </a:r>
            <a:endParaRPr lang="ru-RU" sz="96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17E5D0E3-6B1A-A6B3-B3C0-6EADA5D71876}"/>
              </a:ext>
            </a:extLst>
          </p:cNvPr>
          <p:cNvCxnSpPr/>
          <p:nvPr/>
        </p:nvCxnSpPr>
        <p:spPr>
          <a:xfrm flipH="1">
            <a:off x="2809188" y="2985941"/>
            <a:ext cx="1734532" cy="129147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бъект 2">
            <a:extLst>
              <a:ext uri="{FF2B5EF4-FFF2-40B4-BE49-F238E27FC236}">
                <a16:creationId xmlns:a16="http://schemas.microsoft.com/office/drawing/2014/main" id="{9C42F324-F59D-1CF4-9141-BA8A261CF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7713" y="2249832"/>
            <a:ext cx="3319021" cy="4650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</a:rPr>
              <a:t>Поступок + Жертва</a:t>
            </a:r>
          </a:p>
        </p:txBody>
      </p:sp>
    </p:spTree>
    <p:extLst>
      <p:ext uri="{BB962C8B-B14F-4D97-AF65-F5344CB8AC3E}">
        <p14:creationId xmlns:p14="http://schemas.microsoft.com/office/powerpoint/2010/main" val="1517609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B700BBA-672F-BC4B-EBCF-818038EA87F5}"/>
              </a:ext>
            </a:extLst>
          </p:cNvPr>
          <p:cNvSpPr/>
          <p:nvPr/>
        </p:nvSpPr>
        <p:spPr>
          <a:xfrm>
            <a:off x="4708506" y="1300808"/>
            <a:ext cx="6517532" cy="547638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89FB0-F14D-CE9C-2129-122804F2F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6823" y="280284"/>
            <a:ext cx="10515600" cy="1325563"/>
          </a:xfrm>
        </p:spPr>
        <p:txBody>
          <a:bodyPr/>
          <a:lstStyle/>
          <a:p>
            <a:r>
              <a:rPr lang="ru-RU" sz="6600" b="1" dirty="0">
                <a:solidFill>
                  <a:schemeClr val="bg1"/>
                </a:solidFill>
              </a:rPr>
              <a:t>Женя Родионов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FD9237-76DC-FD6C-D9E6-A36E4C4E3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0290" y="1863332"/>
            <a:ext cx="636351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Первая Чеченская война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захвачены в плен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Молодые пограничники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нательный крестик</a:t>
            </a: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100 дней плена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23 мая 1996 года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 лет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смогли сломить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		н</a:t>
            </a: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овомученик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Евгений Русский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4AE2F59-B4E9-36E0-3F1C-1892A5B9E3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4249" y="568315"/>
            <a:ext cx="4189429" cy="610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413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EACAE1-F02D-6650-ADB8-F416B8452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E57D52-7242-5004-C6AD-CC10F7A95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E48F18B-0C35-8C86-B6DC-514B666BA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02" y="288900"/>
            <a:ext cx="11414739" cy="642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32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18221</TotalTime>
  <Words>312</Words>
  <Application>Microsoft Office PowerPoint</Application>
  <PresentationFormat>Широкоэкранный</PresentationFormat>
  <Paragraphs>82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Валя Котик</vt:lpstr>
      <vt:lpstr>Презентация PowerPoint</vt:lpstr>
      <vt:lpstr>Женя Табаков</vt:lpstr>
      <vt:lpstr>Презентация PowerPoint</vt:lpstr>
      <vt:lpstr>Презентация PowerPoint</vt:lpstr>
      <vt:lpstr>Презентация PowerPoint</vt:lpstr>
      <vt:lpstr>Ради людей</vt:lpstr>
      <vt:lpstr>Женя Родионов</vt:lpstr>
      <vt:lpstr>Презентация PowerPoint</vt:lpstr>
      <vt:lpstr>Ради людей</vt:lpstr>
      <vt:lpstr>На катке</vt:lpstr>
      <vt:lpstr>Презентация PowerPoint</vt:lpstr>
      <vt:lpstr>Эгоизм= себялюбие</vt:lpstr>
      <vt:lpstr>Ради людей</vt:lpstr>
      <vt:lpstr>Николай Иванович Пирогов</vt:lpstr>
      <vt:lpstr>Презентация PowerPoint</vt:lpstr>
      <vt:lpstr>Подвижничество        подвиг         движение</vt:lpstr>
      <vt:lpstr>Ради людей</vt:lpstr>
      <vt:lpstr>Подвиг – это стремление к Богу и помощь людям всю жизнь через преодоление себя, своего эгоизма.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?</dc:title>
  <dc:creator>Пользователь</dc:creator>
  <cp:lastModifiedBy>Пользователь</cp:lastModifiedBy>
  <cp:revision>16</cp:revision>
  <dcterms:created xsi:type="dcterms:W3CDTF">2021-11-05T19:27:41Z</dcterms:created>
  <dcterms:modified xsi:type="dcterms:W3CDTF">2022-07-11T15:06:40Z</dcterms:modified>
</cp:coreProperties>
</file>