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4" r:id="rId4"/>
    <p:sldId id="265" r:id="rId5"/>
    <p:sldId id="261" r:id="rId6"/>
    <p:sldId id="260" r:id="rId7"/>
    <p:sldId id="262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9" r:id="rId22"/>
    <p:sldId id="28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EAD45-D295-44E7-8F8C-D6A92C066C1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22B5C2-BA82-46BF-804E-D10CC9CA72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EAD45-D295-44E7-8F8C-D6A92C066C1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22B5C2-BA82-46BF-804E-D10CC9CA72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EAD45-D295-44E7-8F8C-D6A92C066C1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22B5C2-BA82-46BF-804E-D10CC9CA72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EAD45-D295-44E7-8F8C-D6A92C066C1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22B5C2-BA82-46BF-804E-D10CC9CA72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EAD45-D295-44E7-8F8C-D6A92C066C1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22B5C2-BA82-46BF-804E-D10CC9CA72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EAD45-D295-44E7-8F8C-D6A92C066C1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22B5C2-BA82-46BF-804E-D10CC9CA72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EAD45-D295-44E7-8F8C-D6A92C066C1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22B5C2-BA82-46BF-804E-D10CC9CA72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EAD45-D295-44E7-8F8C-D6A92C066C1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22B5C2-BA82-46BF-804E-D10CC9CA72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EAD45-D295-44E7-8F8C-D6A92C066C1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22B5C2-BA82-46BF-804E-D10CC9CA72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EAD45-D295-44E7-8F8C-D6A92C066C1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22B5C2-BA82-46BF-804E-D10CC9CA72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A6EAD45-D295-44E7-8F8C-D6A92C066C1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22B5C2-BA82-46BF-804E-D10CC9CA72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A6EAD45-D295-44E7-8F8C-D6A92C066C13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D22B5C2-BA82-46BF-804E-D10CC9CA72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000100" y="2071678"/>
            <a:ext cx="7643866" cy="2571768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« ШАГ В ПРОШЛОЕ»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1428728" y="571480"/>
            <a:ext cx="6715172" cy="1214446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 Black"/>
              </a:rPr>
              <a:t>ПРОЕКТ</a:t>
            </a:r>
            <a:endParaRPr lang="ru-RU" sz="3600" kern="10" spc="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Arial Black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929190" y="4996259"/>
            <a:ext cx="31432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25863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Проект выполнен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25863" algn="l"/>
              </a:tabLst>
            </a:pPr>
            <a:r>
              <a:rPr lang="ru-RU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бучающимися 3 классов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25863" algn="l"/>
              </a:tabLst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Руководители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25863" algn="l"/>
              </a:tabLst>
            </a:pPr>
            <a:r>
              <a:rPr lang="ru-RU" b="1" dirty="0" err="1" smtClean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Охтина</a:t>
            </a:r>
            <a:r>
              <a:rPr lang="ru-RU" b="1" dirty="0" smtClean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 И. Н., Яшанова И.В.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0_09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4499992" cy="3374994"/>
          </a:xfrm>
        </p:spPr>
      </p:pic>
      <p:pic>
        <p:nvPicPr>
          <p:cNvPr id="5" name="Рисунок 4" descr="100_09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2996952"/>
            <a:ext cx="4680520" cy="364502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0_095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220072" y="332656"/>
            <a:ext cx="3600450" cy="4800600"/>
          </a:xfrm>
        </p:spPr>
      </p:pic>
      <p:pic>
        <p:nvPicPr>
          <p:cNvPr id="6" name="Рисунок 5" descr="100_0958.JPG"/>
          <p:cNvPicPr>
            <a:picLocks noChangeAspect="1"/>
          </p:cNvPicPr>
          <p:nvPr/>
        </p:nvPicPr>
        <p:blipFill>
          <a:blip r:embed="rId3" cstate="print"/>
          <a:srcRect r="18978"/>
          <a:stretch>
            <a:fillRect/>
          </a:stretch>
        </p:blipFill>
        <p:spPr>
          <a:xfrm>
            <a:off x="395536" y="2636912"/>
            <a:ext cx="4320480" cy="399934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Georgia" pitchFamily="18" charset="0"/>
              </a:rPr>
              <a:t>Отдел геологии гордится коллекцией минералов со всего бывшего Советского Союза.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4" name="Содержимое 3" descr="100_09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628800"/>
            <a:ext cx="7488832" cy="48006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100_09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19001" b="17501"/>
          <a:stretch>
            <a:fillRect/>
          </a:stretch>
        </p:blipFill>
        <p:spPr>
          <a:xfrm>
            <a:off x="395536" y="260648"/>
            <a:ext cx="5184576" cy="3960440"/>
          </a:xfrm>
        </p:spPr>
      </p:pic>
      <p:pic>
        <p:nvPicPr>
          <p:cNvPr id="8" name="Рисунок 7" descr="100_096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3071860"/>
            <a:ext cx="4752528" cy="356439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Georgia" pitchFamily="18" charset="0"/>
              </a:rPr>
              <a:t>В отделе истории отражена история </a:t>
            </a:r>
            <a:r>
              <a:rPr lang="ru-RU" sz="2800" dirty="0" err="1" smtClean="0">
                <a:latin typeface="Georgia" pitchFamily="18" charset="0"/>
              </a:rPr>
              <a:t>Шацкого</a:t>
            </a:r>
            <a:r>
              <a:rPr lang="ru-RU" sz="2800" dirty="0" smtClean="0">
                <a:latin typeface="Georgia" pitchFamily="18" charset="0"/>
              </a:rPr>
              <a:t> края с древнейших времён и до настоящего времени.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4" name="Содержимое 3" descr="100_09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556792"/>
            <a:ext cx="3600450" cy="4800600"/>
          </a:xfrm>
        </p:spPr>
      </p:pic>
      <p:pic>
        <p:nvPicPr>
          <p:cNvPr id="5" name="Рисунок 4" descr="100_09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2204864"/>
            <a:ext cx="4372352" cy="327926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100_09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364088" cy="4023066"/>
          </a:xfrm>
        </p:spPr>
      </p:pic>
      <p:pic>
        <p:nvPicPr>
          <p:cNvPr id="8" name="Рисунок 7" descr="100_09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5584" y="3146688"/>
            <a:ext cx="4948416" cy="371131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498080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Georgia" pitchFamily="18" charset="0"/>
              </a:rPr>
              <a:t>Отдельный зал отведён местным героям Великой Отечественной войны: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4" name="Содержимое 3" descr="100_09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156860"/>
            <a:ext cx="3240360" cy="4320480"/>
          </a:xfrm>
          <a:prstGeom prst="rect">
            <a:avLst/>
          </a:prstGeom>
        </p:spPr>
      </p:pic>
      <p:pic>
        <p:nvPicPr>
          <p:cNvPr id="7" name="Рисунок 6" descr="http://mediaryazan.ru/upload/iblock/fae/ytbkhqyzms%20dbvlqdfenzlk%20cwrbb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556792"/>
            <a:ext cx="5040560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498080" cy="1359024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Georgia" pitchFamily="18" charset="0"/>
              </a:rPr>
              <a:t>Недавно в музее появился «космический уголок», состоящий из экспонатов, подаренных уроженцем </a:t>
            </a:r>
            <a:r>
              <a:rPr lang="ru-RU" sz="2400" dirty="0" err="1" smtClean="0">
                <a:latin typeface="Georgia" pitchFamily="18" charset="0"/>
              </a:rPr>
              <a:t>Шацкого</a:t>
            </a:r>
            <a:r>
              <a:rPr lang="ru-RU" sz="2400" dirty="0" smtClean="0">
                <a:latin typeface="Georgia" pitchFamily="18" charset="0"/>
              </a:rPr>
              <a:t> района Вячеславом Михайловичем Филиным.</a:t>
            </a:r>
            <a:endParaRPr lang="ru-RU" sz="2400" dirty="0">
              <a:latin typeface="Georgia" pitchFamily="18" charset="0"/>
            </a:endParaRPr>
          </a:p>
        </p:txBody>
      </p:sp>
      <p:pic>
        <p:nvPicPr>
          <p:cNvPr id="4" name="Рисунок 3" descr="100_09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700808"/>
            <a:ext cx="3705876" cy="4941168"/>
          </a:xfrm>
          <a:prstGeom prst="rect">
            <a:avLst/>
          </a:prstGeom>
        </p:spPr>
      </p:pic>
      <p:pic>
        <p:nvPicPr>
          <p:cNvPr id="5" name="Рисунок 4" descr="100_09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1988840"/>
            <a:ext cx="4804400" cy="36033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Georgia" pitchFamily="18" charset="0"/>
              </a:rPr>
              <a:t>В зале искусства представлены произведения живописи и графики, скульптура русских художников, изделия прикладного народного творчества, частенько проходят выставки. </a:t>
            </a:r>
            <a:endParaRPr lang="ru-RU" sz="2400" dirty="0">
              <a:latin typeface="Georgia" pitchFamily="18" charset="0"/>
            </a:endParaRPr>
          </a:p>
        </p:txBody>
      </p:sp>
      <p:pic>
        <p:nvPicPr>
          <p:cNvPr id="4" name="Содержимое 3" descr="100_093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844824"/>
            <a:ext cx="5344683" cy="4008512"/>
          </a:xfrm>
        </p:spPr>
      </p:pic>
      <p:sp>
        <p:nvSpPr>
          <p:cNvPr id="5" name="Прямоугольник 4"/>
          <p:cNvSpPr/>
          <p:nvPr/>
        </p:nvSpPr>
        <p:spPr>
          <a:xfrm>
            <a:off x="6084168" y="2276872"/>
            <a:ext cx="27363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Georgia" pitchFamily="18" charset="0"/>
              </a:rPr>
              <a:t>Выставка </a:t>
            </a:r>
            <a:r>
              <a:rPr lang="ru-RU" sz="2000" dirty="0">
                <a:latin typeface="Georgia" pitchFamily="18" charset="0"/>
              </a:rPr>
              <a:t>народных костюмов из собрания Сергея </a:t>
            </a:r>
            <a:r>
              <a:rPr lang="ru-RU" sz="2000" dirty="0" err="1">
                <a:latin typeface="Georgia" pitchFamily="18" charset="0"/>
              </a:rPr>
              <a:t>Глебушкина</a:t>
            </a:r>
            <a:endParaRPr lang="ru-RU" sz="2000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0_09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07904" y="188640"/>
            <a:ext cx="5248672" cy="3936504"/>
          </a:xfrm>
        </p:spPr>
      </p:pic>
      <p:pic>
        <p:nvPicPr>
          <p:cNvPr id="5" name="Рисунок 4" descr="100_09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356992"/>
            <a:ext cx="4276341" cy="32072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476672"/>
            <a:ext cx="7498080" cy="48006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Сокровищница памяти - музей!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Хранилище святых воспоминаний: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Любовь к России, родине моей,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И прошлого ушедшего познанье!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b="1" i="1" dirty="0" smtClean="0"/>
              <a:t>В.В.Сорокин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 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49808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Georgia" pitchFamily="18" charset="0"/>
              </a:rPr>
              <a:t>При музее живут два интересных «экспоната»: верблюд Василий и ослица Маша.</a:t>
            </a:r>
            <a:endParaRPr lang="ru-RU" sz="2800" dirty="0">
              <a:latin typeface="Georgia" pitchFamily="18" charset="0"/>
            </a:endParaRPr>
          </a:p>
        </p:txBody>
      </p:sp>
      <p:pic>
        <p:nvPicPr>
          <p:cNvPr id="4" name="Содержимое 3" descr="100_097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556792"/>
            <a:ext cx="8568952" cy="5112568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Территория около музея</a:t>
            </a:r>
            <a:endParaRPr lang="ru-RU" dirty="0"/>
          </a:p>
        </p:txBody>
      </p:sp>
      <p:pic>
        <p:nvPicPr>
          <p:cNvPr id="4" name="Содержимое 3" descr="100_097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357298"/>
            <a:ext cx="4061011" cy="3045758"/>
          </a:xfrm>
          <a:scene3d>
            <a:camera prst="isometricOffAxis1Right"/>
            <a:lightRig rig="threePt" dir="t"/>
          </a:scene3d>
        </p:spPr>
      </p:pic>
      <p:pic>
        <p:nvPicPr>
          <p:cNvPr id="5" name="Рисунок 4" descr="100_09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1392" y="1214422"/>
            <a:ext cx="3782608" cy="2836956"/>
          </a:xfrm>
          <a:prstGeom prst="rect">
            <a:avLst/>
          </a:prstGeom>
          <a:scene3d>
            <a:camera prst="isometricOffAxis2Left"/>
            <a:lightRig rig="threePt" dir="t"/>
          </a:scene3d>
        </p:spPr>
      </p:pic>
      <p:pic>
        <p:nvPicPr>
          <p:cNvPr id="6" name="Содержимое 5" descr="DSCF22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6050" y="3929066"/>
            <a:ext cx="3714776" cy="278608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-1857420" y="1928802"/>
            <a:ext cx="8572560" cy="278608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Sto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                     КОНЕЦ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ЕДЕМ В МУЗЕЙ</a:t>
            </a:r>
            <a:endParaRPr lang="ru-RU" dirty="0"/>
          </a:p>
        </p:txBody>
      </p:sp>
      <p:pic>
        <p:nvPicPr>
          <p:cNvPr id="4" name="Содержимое 3" descr="100_09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96752"/>
            <a:ext cx="4704523" cy="352839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100_092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5584" y="3146688"/>
            <a:ext cx="4948416" cy="37113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0_097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332656"/>
            <a:ext cx="6233896" cy="1143000"/>
          </a:xfrm>
        </p:spPr>
        <p:txBody>
          <a:bodyPr/>
          <a:lstStyle/>
          <a:p>
            <a:r>
              <a:rPr lang="ru-RU" dirty="0" smtClean="0"/>
              <a:t>Создатели      музея</a:t>
            </a:r>
            <a:endParaRPr lang="ru-RU" dirty="0"/>
          </a:p>
        </p:txBody>
      </p:sp>
      <p:pic>
        <p:nvPicPr>
          <p:cNvPr id="4" name="Содержимое 3" descr="Кошелев Николай Терентьевич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324036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484784"/>
            <a:ext cx="338437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39552" y="5805264"/>
            <a:ext cx="8208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Georgia" pitchFamily="18" charset="0"/>
              </a:rPr>
              <a:t>Николай  </a:t>
            </a:r>
            <a:r>
              <a:rPr lang="ru-RU" dirty="0" smtClean="0">
                <a:latin typeface="Georgia" pitchFamily="18" charset="0"/>
              </a:rPr>
              <a:t>Кошелев                                                 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80112" y="5805264"/>
            <a:ext cx="3024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Georgia" pitchFamily="18" charset="0"/>
              </a:rPr>
              <a:t>Николай      Панин </a:t>
            </a: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Желанновский</a:t>
            </a:r>
            <a:r>
              <a:rPr lang="ru-RU" dirty="0" smtClean="0"/>
              <a:t> краеведческий музей </a:t>
            </a:r>
            <a:r>
              <a:rPr lang="ru-RU" dirty="0" err="1" smtClean="0"/>
              <a:t>Шацкого</a:t>
            </a:r>
            <a:r>
              <a:rPr lang="ru-RU" dirty="0" smtClean="0"/>
              <a:t> района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cs419616.vk.me/v419616837/723f/ZCQXrGjCFU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84784"/>
            <a:ext cx="8748464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712968" cy="15121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Экспозиция начинается буквально на улице, где стоят огромный якорь и каменные жернова.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Фотография Желанновский краеведческий музей (Желанное (Рязанская область))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835292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32656"/>
            <a:ext cx="7498080" cy="4800600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Georgia" pitchFamily="18" charset="0"/>
              </a:rPr>
              <a:t>Фонд музея насчитывает около 16 тысяч единиц хранения, представляющих национальную ценность и являющихся общегосударственным достоянием, в числе которых челюсть мамонта, друза горного хрусталя.</a:t>
            </a:r>
          </a:p>
          <a:p>
            <a:endParaRPr lang="ru-RU" dirty="0" smtClean="0">
              <a:latin typeface="Georgia" pitchFamily="18" charset="0"/>
            </a:endParaRPr>
          </a:p>
          <a:p>
            <a:r>
              <a:rPr lang="ru-RU" dirty="0" smtClean="0">
                <a:latin typeface="Georgia" pitchFamily="18" charset="0"/>
              </a:rPr>
              <a:t>Музей содержит четыре отдела: современная природа, история края, искусство и геология. </a:t>
            </a: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498080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Georgia" pitchFamily="18" charset="0"/>
              </a:rPr>
              <a:t>Природе </a:t>
            </a:r>
            <a:r>
              <a:rPr lang="ru-RU" sz="2400" dirty="0" err="1" smtClean="0">
                <a:latin typeface="Georgia" pitchFamily="18" charset="0"/>
              </a:rPr>
              <a:t>Шацкого</a:t>
            </a:r>
            <a:r>
              <a:rPr lang="ru-RU" sz="2400" dirty="0" smtClean="0">
                <a:latin typeface="Georgia" pitchFamily="18" charset="0"/>
              </a:rPr>
              <a:t> края посвящены три зала музея, в которых показаны флора и фауна нашей местности. Внимание обязательно прикуёт диорама зимнего леса с волками, диорамы природы по временам года.</a:t>
            </a:r>
            <a:endParaRPr lang="ru-RU" sz="2400" dirty="0">
              <a:latin typeface="Georgia" pitchFamily="18" charset="0"/>
            </a:endParaRPr>
          </a:p>
        </p:txBody>
      </p:sp>
      <p:pic>
        <p:nvPicPr>
          <p:cNvPr id="4" name="Содержимое 3" descr="100_09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2204864"/>
            <a:ext cx="5820139" cy="4365104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92</TotalTime>
  <Words>232</Words>
  <Application>Microsoft Office PowerPoint</Application>
  <PresentationFormat>Экран (4:3)</PresentationFormat>
  <Paragraphs>31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Солнцестояние</vt:lpstr>
      <vt:lpstr>Слайд 1</vt:lpstr>
      <vt:lpstr>Слайд 2</vt:lpstr>
      <vt:lpstr>                      ЕДЕМ В МУЗЕЙ</vt:lpstr>
      <vt:lpstr>Слайд 4</vt:lpstr>
      <vt:lpstr>Создатели      музея</vt:lpstr>
      <vt:lpstr>Желанновский краеведческий музей Шацкого района</vt:lpstr>
      <vt:lpstr>Экспозиция начинается буквально на улице, где стоят огромный якорь и каменные жернова.  </vt:lpstr>
      <vt:lpstr>Слайд 8</vt:lpstr>
      <vt:lpstr>Природе Шацкого края посвящены три зала музея, в которых показаны флора и фауна нашей местности. Внимание обязательно прикуёт диорама зимнего леса с волками, диорамы природы по временам года.</vt:lpstr>
      <vt:lpstr>Слайд 10</vt:lpstr>
      <vt:lpstr>Слайд 11</vt:lpstr>
      <vt:lpstr>Отдел геологии гордится коллекцией минералов со всего бывшего Советского Союза.</vt:lpstr>
      <vt:lpstr>Слайд 13</vt:lpstr>
      <vt:lpstr>В отделе истории отражена история Шацкого края с древнейших времён и до настоящего времени.</vt:lpstr>
      <vt:lpstr>Слайд 15</vt:lpstr>
      <vt:lpstr>Отдельный зал отведён местным героям Великой Отечественной войны:</vt:lpstr>
      <vt:lpstr>Недавно в музее появился «космический уголок», состоящий из экспонатов, подаренных уроженцем Шацкого района Вячеславом Михайловичем Филиным.</vt:lpstr>
      <vt:lpstr>В зале искусства представлены произведения живописи и графики, скульптура русских художников, изделия прикладного народного творчества, частенько проходят выставки. </vt:lpstr>
      <vt:lpstr>Слайд 19</vt:lpstr>
      <vt:lpstr>При музее живут два интересных «экспоната»: верблюд Василий и ослица Маша.</vt:lpstr>
      <vt:lpstr>Территория около музея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home</cp:lastModifiedBy>
  <cp:revision>17</cp:revision>
  <dcterms:created xsi:type="dcterms:W3CDTF">2014-02-20T16:00:09Z</dcterms:created>
  <dcterms:modified xsi:type="dcterms:W3CDTF">2023-12-15T17:42:35Z</dcterms:modified>
</cp:coreProperties>
</file>