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72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109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15.02.2026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88;&#1091;&#1078;&#1085;&#1099;&#1077;\Desktop\&#1074;&#1077;&#1095;&#1085;&#1099;&#1081;%20&#1086;&#1075;&#1086;&#1085;&#1100;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412776"/>
            <a:ext cx="8211688" cy="1265312"/>
          </a:xfrm>
        </p:spPr>
        <p:txBody>
          <a:bodyPr/>
          <a:lstStyle/>
          <a:p>
            <a:pPr algn="ctr"/>
            <a:r>
              <a:rPr lang="ru-RU" dirty="0" smtClean="0"/>
              <a:t>ПОЗНАВАТЕЛЬНЫЙ ЧАС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228536"/>
            <a:ext cx="8964488" cy="17526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«БИТВА ЗА МОСКВУ»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16507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Дыба</a:t>
            </a:r>
            <a:r>
              <a:rPr lang="ru-RU" dirty="0" smtClean="0"/>
              <a:t> – это орудие пытки, на которое подвешивали тело жертвы и разрывали при этом выворачивая суставы.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661248"/>
            <a:ext cx="8229600" cy="504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00" dirty="0" smtClean="0"/>
              <a:t>.</a:t>
            </a:r>
            <a:endParaRPr lang="ru-RU" sz="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Дружные\Desktop\c6c33273-7a2a-5b82-9ee4-c746ec18f2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Дружные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C:\Users\Дружные\Desktop\41-yj-kilometr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8"/>
          </a:xfrm>
        </p:spPr>
        <p:txBody>
          <a:bodyPr>
            <a:normAutofit/>
          </a:bodyPr>
          <a:lstStyle/>
          <a:p>
            <a:endParaRPr lang="ru-RU" sz="4000" dirty="0" smtClean="0"/>
          </a:p>
          <a:p>
            <a:r>
              <a:rPr lang="ru-RU" sz="4000" b="1" dirty="0" smtClean="0">
                <a:solidFill>
                  <a:srgbClr val="FF0000"/>
                </a:solidFill>
              </a:rPr>
              <a:t>10</a:t>
            </a:r>
            <a:r>
              <a:rPr lang="ru-RU" sz="4000" dirty="0" smtClean="0"/>
              <a:t> ч утра </a:t>
            </a:r>
            <a:r>
              <a:rPr lang="ru-RU" sz="4000" b="1" dirty="0" smtClean="0">
                <a:solidFill>
                  <a:srgbClr val="FF0000"/>
                </a:solidFill>
              </a:rPr>
              <a:t>7</a:t>
            </a:r>
            <a:r>
              <a:rPr lang="ru-RU" sz="4000" dirty="0" smtClean="0"/>
              <a:t> декабря </a:t>
            </a:r>
            <a:r>
              <a:rPr lang="ru-RU" sz="4000" b="1" dirty="0" smtClean="0">
                <a:solidFill>
                  <a:srgbClr val="FF0000"/>
                </a:solidFill>
              </a:rPr>
              <a:t>1941</a:t>
            </a:r>
            <a:r>
              <a:rPr lang="ru-RU" sz="4000" dirty="0" smtClean="0"/>
              <a:t>г. Начало ожесточенного сражения у деревни Крюково.</a:t>
            </a:r>
          </a:p>
          <a:p>
            <a:r>
              <a:rPr lang="ru-RU" sz="4000" dirty="0" smtClean="0"/>
              <a:t>Вечер </a:t>
            </a:r>
            <a:r>
              <a:rPr lang="ru-RU" sz="4000" b="1" dirty="0" smtClean="0">
                <a:solidFill>
                  <a:srgbClr val="FF0000"/>
                </a:solidFill>
              </a:rPr>
              <a:t>8</a:t>
            </a:r>
            <a:r>
              <a:rPr lang="ru-RU" sz="4000" dirty="0" smtClean="0"/>
              <a:t> декабря </a:t>
            </a:r>
            <a:r>
              <a:rPr lang="ru-RU" sz="4000" b="1" dirty="0" smtClean="0">
                <a:solidFill>
                  <a:srgbClr val="FF0000"/>
                </a:solidFill>
              </a:rPr>
              <a:t>1941</a:t>
            </a:r>
            <a:r>
              <a:rPr lang="ru-RU" sz="4000" dirty="0" smtClean="0"/>
              <a:t> г. Враг сломлен, части противника обращены в бегство.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 smtClean="0"/>
              <a:t>.</a:t>
            </a:r>
            <a:endParaRPr lang="ru-RU" sz="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11 </a:t>
            </a:r>
            <a:r>
              <a:rPr lang="ru-RU" sz="4000" dirty="0" smtClean="0"/>
              <a:t>декабря </a:t>
            </a:r>
            <a:r>
              <a:rPr lang="ru-RU" sz="4000" b="1" dirty="0" smtClean="0">
                <a:solidFill>
                  <a:srgbClr val="FF0000"/>
                </a:solidFill>
              </a:rPr>
              <a:t>1941</a:t>
            </a:r>
            <a:r>
              <a:rPr lang="ru-RU" sz="4000" dirty="0" smtClean="0"/>
              <a:t> года освобожден город Истра, германские войска отброшены на </a:t>
            </a:r>
            <a:r>
              <a:rPr lang="ru-RU" sz="4000" dirty="0" smtClean="0">
                <a:solidFill>
                  <a:srgbClr val="FF0000"/>
                </a:solidFill>
              </a:rPr>
              <a:t>300</a:t>
            </a:r>
            <a:r>
              <a:rPr lang="ru-RU" sz="4000" dirty="0" smtClean="0"/>
              <a:t> км от столицы. </a:t>
            </a:r>
          </a:p>
          <a:p>
            <a:r>
              <a:rPr lang="ru-RU" sz="4000" b="1" dirty="0" smtClean="0">
                <a:solidFill>
                  <a:srgbClr val="FF0000"/>
                </a:solidFill>
              </a:rPr>
              <a:t>12</a:t>
            </a:r>
            <a:r>
              <a:rPr lang="ru-RU" sz="4000" dirty="0" smtClean="0"/>
              <a:t> декабря </a:t>
            </a:r>
            <a:r>
              <a:rPr lang="ru-RU" sz="4000" b="1" dirty="0" smtClean="0">
                <a:solidFill>
                  <a:srgbClr val="FF0000"/>
                </a:solidFill>
              </a:rPr>
              <a:t>1941</a:t>
            </a:r>
            <a:r>
              <a:rPr lang="ru-RU" sz="4000" dirty="0" smtClean="0"/>
              <a:t> года победа в обороне Москвы.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вечный огонь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" dirty="0" smtClean="0"/>
              <a:t>.</a:t>
            </a:r>
            <a:endParaRPr lang="ru-RU" sz="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5716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>с</a:t>
            </a:r>
            <a:r>
              <a:rPr lang="ru-RU" sz="7200" dirty="0" smtClean="0"/>
              <a:t> </a:t>
            </a:r>
            <a:r>
              <a:rPr lang="ru-RU" sz="7200" dirty="0" smtClean="0"/>
              <a:t>30 сентября 1941г. по 21 апреля 1942г</a:t>
            </a:r>
            <a:r>
              <a:rPr lang="ru-RU" dirty="0" smtClean="0"/>
              <a:t>. </a:t>
            </a:r>
            <a:r>
              <a:rPr lang="ru-RU" sz="7300" dirty="0" smtClean="0"/>
              <a:t>длилась оборона Москвы</a:t>
            </a:r>
            <a:endParaRPr lang="ru-RU" sz="73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877272"/>
            <a:ext cx="8229600" cy="197376"/>
          </a:xfrm>
        </p:spPr>
        <p:txBody>
          <a:bodyPr>
            <a:normAutofit/>
          </a:bodyPr>
          <a:lstStyle/>
          <a:p>
            <a:pPr algn="ctr"/>
            <a:r>
              <a:rPr lang="ru-RU" sz="100" dirty="0" smtClean="0"/>
              <a:t>.</a:t>
            </a:r>
            <a:endParaRPr lang="ru-RU" sz="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23708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22 июня 1941г. </a:t>
            </a:r>
            <a:br>
              <a:rPr lang="ru-RU" sz="6000" dirty="0" smtClean="0"/>
            </a:br>
            <a:r>
              <a:rPr lang="ru-RU" sz="6000" dirty="0" smtClean="0"/>
              <a:t>началась Великая Отечественная Война</a:t>
            </a: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949280"/>
            <a:ext cx="8229600" cy="375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00" dirty="0" smtClean="0"/>
              <a:t>.</a:t>
            </a:r>
            <a:endParaRPr lang="ru-RU" sz="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949048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/>
              <a:t>Тайфун</a:t>
            </a:r>
            <a:r>
              <a:rPr lang="ru-RU" sz="6600" dirty="0" smtClean="0"/>
              <a:t> – это сильный </a:t>
            </a:r>
            <a:r>
              <a:rPr lang="ru-RU" sz="6600" dirty="0" smtClean="0"/>
              <a:t>ветер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949280"/>
            <a:ext cx="8229600" cy="375320"/>
          </a:xfrm>
        </p:spPr>
        <p:txBody>
          <a:bodyPr>
            <a:normAutofit/>
          </a:bodyPr>
          <a:lstStyle/>
          <a:p>
            <a:r>
              <a:rPr lang="ru-RU" sz="100" smtClean="0"/>
              <a:t>.</a:t>
            </a:r>
            <a:endParaRPr lang="ru-RU" sz="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26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ружные\Desktop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00" dirty="0" smtClean="0"/>
              <a:t>.</a:t>
            </a:r>
            <a:endParaRPr lang="ru-RU" sz="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1182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Ежи</a:t>
            </a:r>
            <a:r>
              <a:rPr lang="ru-RU" sz="5400" dirty="0" smtClean="0"/>
              <a:t> – противотанковые сооружения в виде скрещенных железных брусьев</a:t>
            </a:r>
            <a:endParaRPr lang="ru-RU" sz="5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Дружные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Дружные\Desktop\42a38e1b9fd163a6629cd47eeec0aaf8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Дружные\Desktop\778025bbab786922daf08d35c287ef1e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165</TotalTime>
  <Words>122</Words>
  <Application>Microsoft Office PowerPoint</Application>
  <PresentationFormat>Экран (4:3)</PresentationFormat>
  <Paragraphs>21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ПОЗНАВАТЕЛЬНЫЙ ЧАС</vt:lpstr>
      <vt:lpstr>с 30 сентября 1941г. по 21 апреля 1942г. длилась оборона Москвы</vt:lpstr>
      <vt:lpstr>22 июня 1941г.  началась Великая Отечественная Война</vt:lpstr>
      <vt:lpstr>Тайфун – это сильный ветер</vt:lpstr>
      <vt:lpstr>Слайд 5</vt:lpstr>
      <vt:lpstr>.</vt:lpstr>
      <vt:lpstr>Слайд 7</vt:lpstr>
      <vt:lpstr>Слайд 8</vt:lpstr>
      <vt:lpstr>Слайд 9</vt:lpstr>
      <vt:lpstr>Дыба – это орудие пытки, на которое подвешивали тело жертвы и разрывали при этом выворачивая суставы.</vt:lpstr>
      <vt:lpstr>Слайд 11</vt:lpstr>
      <vt:lpstr>Слайд 12</vt:lpstr>
      <vt:lpstr>Слайд 13</vt:lpstr>
      <vt:lpstr>       </vt:lpstr>
      <vt:lpstr>.</vt:lpstr>
      <vt:lpstr>Слайд 16</vt:lpstr>
      <vt:lpstr>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ПОЗНАВАТЕЛЬНЫЙ ЧАС</dc:title>
  <dc:creator>Дружные</dc:creator>
  <cp:lastModifiedBy>Дружные</cp:lastModifiedBy>
  <cp:revision>37</cp:revision>
  <dcterms:created xsi:type="dcterms:W3CDTF">2026-02-12T15:32:12Z</dcterms:created>
  <dcterms:modified xsi:type="dcterms:W3CDTF">2026-02-15T05:41:29Z</dcterms:modified>
</cp:coreProperties>
</file>