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4" r:id="rId6"/>
    <p:sldId id="263" r:id="rId7"/>
    <p:sldId id="262" r:id="rId8"/>
    <p:sldId id="261" r:id="rId9"/>
    <p:sldId id="267" r:id="rId10"/>
    <p:sldId id="268" r:id="rId11"/>
    <p:sldId id="269" r:id="rId12"/>
    <p:sldId id="266" r:id="rId13"/>
    <p:sldId id="265" r:id="rId14"/>
    <p:sldId id="271" r:id="rId15"/>
    <p:sldId id="270" r:id="rId16"/>
    <p:sldId id="274" r:id="rId17"/>
    <p:sldId id="273" r:id="rId18"/>
    <p:sldId id="272" r:id="rId19"/>
    <p:sldId id="276" r:id="rId20"/>
    <p:sldId id="275" r:id="rId21"/>
    <p:sldId id="260" r:id="rId22"/>
    <p:sldId id="277" r:id="rId23"/>
    <p:sldId id="278" r:id="rId24"/>
    <p:sldId id="279" r:id="rId25"/>
    <p:sldId id="282" r:id="rId26"/>
    <p:sldId id="283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31.media.tumblr.com/0007a098c42c3636e6c589e099f0267b/tumblr_inline_nb24ms0cu51shuciw.jpg" TargetMode="External"/><Relationship Id="rId2" Type="http://schemas.openxmlformats.org/officeDocument/2006/relationships/hyperlink" Target="https://via-midgard.com/uploads/posts/2013-01/s-novoj-yeroj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agadochnaya-sila.ru/images/stories/picture/yaga/yaga_017.jpg" TargetMode="External"/><Relationship Id="rId5" Type="http://schemas.openxmlformats.org/officeDocument/2006/relationships/hyperlink" Target="https://pbs.twimg.com/media/Czy7p23W8AAO3Zx.jpg" TargetMode="External"/><Relationship Id="rId4" Type="http://schemas.openxmlformats.org/officeDocument/2006/relationships/hyperlink" Target="http://www.londonhouserugs.co.uk/blog/wp-content/uploads/2016/03/669785a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llustrators.ru/uploads/illustration/image/698108/main_698108_original.jpg" TargetMode="External"/><Relationship Id="rId2" Type="http://schemas.openxmlformats.org/officeDocument/2006/relationships/hyperlink" Target="http://illustrators.ru/uploads/illustration/image/454648/main_454648_origina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okw.ru/1/677/1402266194-oboi-1920h1080.-golubaya-bezdna-23.jpg" TargetMode="External"/><Relationship Id="rId5" Type="http://schemas.openxmlformats.org/officeDocument/2006/relationships/hyperlink" Target="http://i9.pixs.ru/storage/2/3/2/76053541jp_2102097_25859232.jpg" TargetMode="External"/><Relationship Id="rId4" Type="http://schemas.openxmlformats.org/officeDocument/2006/relationships/hyperlink" Target="http://ittrend.ru/wp-content/uploads/earth-10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lourbox.com/preview/5187321-funny-alien.jpg" TargetMode="External"/><Relationship Id="rId2" Type="http://schemas.openxmlformats.org/officeDocument/2006/relationships/hyperlink" Target="http://www.art11.ru/kosmos_planety/50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artinkijane.ru/pic/201304/1280x1024/kartinkijane.ru-8088.jpg" TargetMode="External"/><Relationship Id="rId5" Type="http://schemas.openxmlformats.org/officeDocument/2006/relationships/hyperlink" Target="http://www.wallpaperbetter.com/wallpaper/706/1/198/stars-colorful-galaxy-space-planet-universe--wallpaper-middle-size.jpg" TargetMode="External"/><Relationship Id="rId4" Type="http://schemas.openxmlformats.org/officeDocument/2006/relationships/hyperlink" Target="http://3.bp.blogspot.com/-xLnNxmxUmug/UcC42TXCZNI/AAAAAAAAXNk/CxECfkFylRM/s1600/Alpha_Centauri_Bb_Info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omaiorova.ru/wp-content/uploads/2011/05/1297095899_41.jpg" TargetMode="External"/><Relationship Id="rId2" Type="http://schemas.openxmlformats.org/officeDocument/2006/relationships/hyperlink" Target="https://t1.ftcdn.net/jpg/00/46/53/46/500_F_46534631_HBaMy2o5bc9RKl6eC6JOqaVRZx0qdZPk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lourbox.com/preview/9281964-earth-planet-image-with-buildings-on-surface.jpg" TargetMode="External"/><Relationship Id="rId5" Type="http://schemas.openxmlformats.org/officeDocument/2006/relationships/hyperlink" Target="http://elitefon.ru/images/201503/elitefon.ru_38445.jpg" TargetMode="External"/><Relationship Id="rId4" Type="http://schemas.openxmlformats.org/officeDocument/2006/relationships/hyperlink" Target="https://images.alphacoders.com/709/thumb-1920-709419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3eada64bcd6c605d4a64e6481e2f4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«Космические старты»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857760"/>
            <a:ext cx="6400800" cy="1752600"/>
          </a:xfrm>
        </p:spPr>
        <p:txBody>
          <a:bodyPr>
            <a:normAutofit/>
          </a:bodyPr>
          <a:lstStyle/>
          <a:p>
            <a:pPr algn="r"/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Дом\Desktop\76053541jp_2102097_25859232.jpg"/>
          <p:cNvPicPr>
            <a:picLocks noChangeAspect="1" noChangeArrowheads="1"/>
          </p:cNvPicPr>
          <p:nvPr/>
        </p:nvPicPr>
        <p:blipFill>
          <a:blip r:embed="rId3"/>
          <a:srcRect l="1250" t="1250" r="1250" b="3750"/>
          <a:stretch>
            <a:fillRect/>
          </a:stretch>
        </p:blipFill>
        <p:spPr bwMode="auto">
          <a:xfrm>
            <a:off x="857224" y="642918"/>
            <a:ext cx="7429552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57232"/>
            <a:ext cx="9001156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вы думаете, что такое «космос»?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Дом\Desktop\1402266194-oboi-1920h1080.-golubaya-bezdna-23 (1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14488"/>
            <a:ext cx="8255058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57232"/>
            <a:ext cx="9001156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вы думаете, что такое «космос»?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525963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Нашу Землю вместе с воздушной оболочкой окружает бесконечно большое пространство. Это космос. В нём находятся небесные тела: Солнце, звёзды, планеты, Луна.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Дом\Desktop\50b.jpg"/>
          <p:cNvPicPr>
            <a:picLocks noChangeAspect="1" noChangeArrowheads="1"/>
          </p:cNvPicPr>
          <p:nvPr/>
        </p:nvPicPr>
        <p:blipFill>
          <a:blip r:embed="rId3"/>
          <a:srcRect l="2311" t="2817" r="2154" b="2817"/>
          <a:stretch>
            <a:fillRect/>
          </a:stretch>
        </p:blipFill>
        <p:spPr bwMode="auto">
          <a:xfrm>
            <a:off x="1285852" y="1285860"/>
            <a:ext cx="685804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...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Дом\Desktop\5187321-funny-alien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643050"/>
            <a:ext cx="3416880" cy="4430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Альфа центавра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Дом\Desktop\Alpha_Centauri_Bb_Info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Звездная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Дом\Desktop\stars-colorful-galaxy-space-planet-universe--wallpaper-middle-siz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52616" y="1600200"/>
            <a:ext cx="603876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Планета Луна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Дом\Desktop\2fons.ru-5274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Собери ракету.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Дом\Desktop\500_F_46534631_HBaMy2o5bc9RKl6eC6JOqaVRZx0qdZPk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19628" y="1600200"/>
            <a:ext cx="470474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Завтрак космонавта.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Дом\Desktop\1297095899_4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11589"/>
          <a:stretch>
            <a:fillRect/>
          </a:stretch>
        </p:blipFill>
        <p:spPr bwMode="auto">
          <a:xfrm>
            <a:off x="1952625" y="2010569"/>
            <a:ext cx="5238750" cy="32758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3eada64bcd6c605d4a64e6481e2f4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Цели мероприятия: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643182"/>
            <a:ext cx="6400800" cy="2714644"/>
          </a:xfrm>
          <a:solidFill>
            <a:schemeClr val="accent1">
              <a:lumMod val="75000"/>
            </a:schemeClr>
          </a:solidFill>
        </p:spPr>
        <p:txBody>
          <a:bodyPr>
            <a:normAutofit fontScale="25000" lnSpcReduction="20000"/>
          </a:bodyPr>
          <a:lstStyle/>
          <a:p>
            <a:endParaRPr lang="ru-RU" sz="7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Расширить представления школьников о космосе, космонавтике.</a:t>
            </a:r>
          </a:p>
          <a:p>
            <a:pPr algn="just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Способствовать воспитанию уважения к людям, посвятившим свою жизнь освоению космоса.</a:t>
            </a:r>
          </a:p>
          <a:p>
            <a:pPr algn="just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Развивать логическое мышление, память и внимание.</a:t>
            </a:r>
          </a:p>
          <a:p>
            <a:endParaRPr lang="ru-RU" sz="9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Воздушная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Дом\Desktop\thumb-1920-70941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Земля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Дом\Desktop\elitefon.ru_384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4349"/>
          <a:stretch>
            <a:fillRect/>
          </a:stretch>
        </p:blipFill>
        <p:spPr bwMode="auto">
          <a:xfrm>
            <a:off x="548922" y="1600200"/>
            <a:ext cx="8046156" cy="4329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Летает – не летает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Дом\Desktop\stock-photo-18528156-earth-balloon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60203" y="1600200"/>
            <a:ext cx="322359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Дом\Desktop\9281964-earth-planet-image-with-buildings-on-surfac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Ссылки на использованные изображения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535785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Фон презентации: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https://via-midgard.com/uploads/posts/2013-01/s-novoj-yeroj.jpg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рисунок земля на трех слонах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http://31.media.tumblr.com/0007a098c42c3636e6c589e099f0267b/tumblr_inline_nb24ms0cu51shuciw.jpg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ковер-самолоет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http://www.londonhouserugs.co.uk/blog/wp-content/uploads/2016/03/669785a.jpg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летучий корабль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https://pbs.twimg.com/media/Czy7p23W8AAO3Zx.jpg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ступа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http://www.zagadochnaya-sila.ru/images/stories/picture/yaga/yaga_017.jpg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60007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Тугарин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Змей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http://illustrators.ru/uploads/illustration/image/454648/main_454648_original.jpg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Конек Горбунок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http://illustrators.ru/uploads/illustration/image/698108/main_698108_original.jpg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Земля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http://ittrend.ru/wp-content/uploads/earth-10.jpg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День космонавтики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http://i9.pixs.ru/storage/2/3/2/76053541jp_2102097_25859232.jpg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комос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http://lookw.ru/1/677/1402266194-oboi-1920h1080.-golubaya-bezdna-23.jpg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космолет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http://www.art11.ru/kosmos_planety/50b.jpg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планета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https://www.colourbox.com/preview/5187321-funny-alien.jpg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Альфа Центавра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http://3.bp.blogspot.com/-xLnNxmxUmug/UcC42TXCZNI/AAAAAAAAXNk/CxECfkFylRM/s1600/Alpha_Centauri_Bb_Info.jpg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звездная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http://www.wallpaperbetter.com/wallpaper/706/1/198/stars-colorful-galaxy-space-planet-universe--wallpaper-middle-size.jpg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луна</a:t>
            </a: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http://www.kartinkijane.ru/pic/201304/1280x1024/kartinkijane.ru-8088.jpg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85000" lnSpcReduction="2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Изображение ракета</a:t>
            </a:r>
          </a:p>
          <a:p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https://t1.ftcdn.net/jpg/00/46/53/46/500_F_46534631_HBaMy2o5bc9RKl6eC6JOqaVRZx0qdZPk.jpg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Изображение завтрак</a:t>
            </a:r>
          </a:p>
          <a:p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http://omaiorova.ru/wp-content/uploads/2011/05/1297095899_41.jpg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Изображение воздушная планета</a:t>
            </a:r>
          </a:p>
          <a:p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https://images.alphacoders.com/709/thumb-1920-709419.jpg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Изображение земля</a:t>
            </a:r>
          </a:p>
          <a:p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http://elitefon.ru/images/201503/elitefon.ru_38445.jpg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Изображение дом</a:t>
            </a:r>
          </a:p>
          <a:p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https://www.colourbox.com/preview/9281964-earth-planet-image-with-buildings-on-surface.jpg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3eada64bcd6c605d4a64e6481e2f4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Представления древних людей о Земле.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Дом\Desktop\tumblr_inline_nb24ms0cu51shuci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928802"/>
            <a:ext cx="4786346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Дом\Desktop\669785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28"/>
            <a:ext cx="8096250" cy="6029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C:\Users\Дом\Desktop\Czy7p23W8AAO3Zx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857232"/>
            <a:ext cx="7822462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Дом\Desktop\yaga_017.jpg"/>
          <p:cNvPicPr>
            <a:picLocks noChangeAspect="1" noChangeArrowheads="1"/>
          </p:cNvPicPr>
          <p:nvPr/>
        </p:nvPicPr>
        <p:blipFill>
          <a:blip r:embed="rId3"/>
          <a:srcRect r="5990" b="5026"/>
          <a:stretch>
            <a:fillRect/>
          </a:stretch>
        </p:blipFill>
        <p:spPr bwMode="auto">
          <a:xfrm>
            <a:off x="2357422" y="571480"/>
            <a:ext cx="4214842" cy="5902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Дом\Desktop\main_454648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0" y="576263"/>
            <a:ext cx="6667500" cy="5705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Дом\Desktop\main_698108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0382" y="928670"/>
            <a:ext cx="6840642" cy="5013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Дом\Desktop\earth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8343958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241</Words>
  <Application>Microsoft Office PowerPoint</Application>
  <PresentationFormat>Экран (4:3)</PresentationFormat>
  <Paragraphs>61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«Космические старты»</vt:lpstr>
      <vt:lpstr>Цели мероприятия: </vt:lpstr>
      <vt:lpstr>Представления древних людей о Земле.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вы думаете, что такое «космос»? </vt:lpstr>
      <vt:lpstr>Как вы думаете, что такое «космос»? </vt:lpstr>
      <vt:lpstr>Презентация PowerPoint</vt:lpstr>
      <vt:lpstr>Планета ...</vt:lpstr>
      <vt:lpstr>Планета Альфа центавра </vt:lpstr>
      <vt:lpstr>Планета Звездная</vt:lpstr>
      <vt:lpstr> Планета Луна</vt:lpstr>
      <vt:lpstr>Собери ракету.</vt:lpstr>
      <vt:lpstr>Завтрак космонавта.</vt:lpstr>
      <vt:lpstr>Планета Воздушная</vt:lpstr>
      <vt:lpstr>Планета Земля</vt:lpstr>
      <vt:lpstr>Летает – не летает</vt:lpstr>
      <vt:lpstr>Спасибо за внимание!</vt:lpstr>
      <vt:lpstr> Ссылки на использованные изображения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ПРОФИ</cp:lastModifiedBy>
  <cp:revision>24</cp:revision>
  <dcterms:created xsi:type="dcterms:W3CDTF">2017-09-14T16:00:46Z</dcterms:created>
  <dcterms:modified xsi:type="dcterms:W3CDTF">2021-12-12T15:31:11Z</dcterms:modified>
</cp:coreProperties>
</file>