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824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192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610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449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36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0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605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25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195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462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2796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934D8-88E0-46E7-9B7D-FFB1EC6A4DA9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AB9F6-00B0-43FA-92E8-8B0815EE9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62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9792000" cy="6854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89040"/>
            <a:ext cx="3960000" cy="2742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556792"/>
            <a:ext cx="3132000" cy="261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89784"/>
            <a:ext cx="2232000" cy="22450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1556792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Такие разные  мячи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1760" y="5373216"/>
            <a:ext cx="295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инструктор по физической культуре Копосова О.В.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51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00"/>
            <a:ext cx="9771845" cy="6840000"/>
          </a:xfrm>
        </p:spPr>
      </p:pic>
      <p:sp>
        <p:nvSpPr>
          <p:cNvPr id="5" name="TextBox 4"/>
          <p:cNvSpPr txBox="1"/>
          <p:nvPr/>
        </p:nvSpPr>
        <p:spPr>
          <a:xfrm>
            <a:off x="251520" y="357301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тряпок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900" y="270892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3717032"/>
            <a:ext cx="233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кожи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71" y="1078916"/>
            <a:ext cx="3652449" cy="24702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236" y="3423798"/>
            <a:ext cx="4745772" cy="26694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32" y="4383311"/>
            <a:ext cx="2772000" cy="231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506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727" y="29087"/>
            <a:ext cx="9823276" cy="6876000"/>
          </a:xfrm>
        </p:spPr>
      </p:pic>
      <p:sp>
        <p:nvSpPr>
          <p:cNvPr id="5" name="TextBox 4"/>
          <p:cNvSpPr txBox="1"/>
          <p:nvPr/>
        </p:nvSpPr>
        <p:spPr>
          <a:xfrm rot="-900000">
            <a:off x="589343" y="2491517"/>
            <a:ext cx="9635958" cy="1107996"/>
          </a:xfrm>
          <a:custGeom>
            <a:avLst/>
            <a:gdLst>
              <a:gd name="connsiteX0" fmla="*/ 0 w 9540552"/>
              <a:gd name="connsiteY0" fmla="*/ 0 h 1107996"/>
              <a:gd name="connsiteX1" fmla="*/ 9540552 w 9540552"/>
              <a:gd name="connsiteY1" fmla="*/ 0 h 1107996"/>
              <a:gd name="connsiteX2" fmla="*/ 9540552 w 9540552"/>
              <a:gd name="connsiteY2" fmla="*/ 1107996 h 1107996"/>
              <a:gd name="connsiteX3" fmla="*/ 0 w 9540552"/>
              <a:gd name="connsiteY3" fmla="*/ 1107996 h 1107996"/>
              <a:gd name="connsiteX4" fmla="*/ 0 w 9540552"/>
              <a:gd name="connsiteY4" fmla="*/ 0 h 1107996"/>
              <a:gd name="connsiteX0" fmla="*/ 0 w 9540552"/>
              <a:gd name="connsiteY0" fmla="*/ 0 h 1826453"/>
              <a:gd name="connsiteX1" fmla="*/ 9540552 w 9540552"/>
              <a:gd name="connsiteY1" fmla="*/ 0 h 1826453"/>
              <a:gd name="connsiteX2" fmla="*/ 9540552 w 9540552"/>
              <a:gd name="connsiteY2" fmla="*/ 1107996 h 1826453"/>
              <a:gd name="connsiteX3" fmla="*/ 39189 w 9540552"/>
              <a:gd name="connsiteY3" fmla="*/ 1826453 h 1826453"/>
              <a:gd name="connsiteX4" fmla="*/ 0 w 9540552"/>
              <a:gd name="connsiteY4" fmla="*/ 0 h 1826453"/>
              <a:gd name="connsiteX0" fmla="*/ 0 w 9540552"/>
              <a:gd name="connsiteY0" fmla="*/ 1502229 h 3328682"/>
              <a:gd name="connsiteX1" fmla="*/ 9305421 w 9540552"/>
              <a:gd name="connsiteY1" fmla="*/ 0 h 3328682"/>
              <a:gd name="connsiteX2" fmla="*/ 9540552 w 9540552"/>
              <a:gd name="connsiteY2" fmla="*/ 2610225 h 3328682"/>
              <a:gd name="connsiteX3" fmla="*/ 39189 w 9540552"/>
              <a:gd name="connsiteY3" fmla="*/ 3328682 h 3328682"/>
              <a:gd name="connsiteX4" fmla="*/ 0 w 9540552"/>
              <a:gd name="connsiteY4" fmla="*/ 1502229 h 332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0552" h="3328682">
                <a:moveTo>
                  <a:pt x="0" y="1502229"/>
                </a:moveTo>
                <a:lnTo>
                  <a:pt x="9305421" y="0"/>
                </a:lnTo>
                <a:lnTo>
                  <a:pt x="9540552" y="2610225"/>
                </a:lnTo>
                <a:lnTo>
                  <a:pt x="39189" y="3328682"/>
                </a:lnTo>
                <a:lnTo>
                  <a:pt x="0" y="1502229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011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8000"/>
            <a:ext cx="9823254" cy="6876000"/>
          </a:xfrm>
        </p:spPr>
      </p:pic>
      <p:sp>
        <p:nvSpPr>
          <p:cNvPr id="8" name="TextBox 7"/>
          <p:cNvSpPr txBox="1"/>
          <p:nvPr/>
        </p:nvSpPr>
        <p:spPr>
          <a:xfrm>
            <a:off x="2231588" y="3626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Мячи используются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6216" y="6206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подвижных играх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54868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эстафетах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465313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развлечениях и во многих видах спорта.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238d1e73294042d8853d7cf4cd8d9b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59"/>
            <a:ext cx="3460712" cy="2016225"/>
          </a:xfrm>
          <a:prstGeom prst="rect">
            <a:avLst/>
          </a:prstGeom>
        </p:spPr>
      </p:pic>
      <p:pic>
        <p:nvPicPr>
          <p:cNvPr id="14" name="Рисунок 13" descr="turnir_po_pionerbolu_zastav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3048000" cy="2340864"/>
          </a:xfrm>
          <a:prstGeom prst="rect">
            <a:avLst/>
          </a:prstGeom>
        </p:spPr>
      </p:pic>
      <p:pic>
        <p:nvPicPr>
          <p:cNvPr id="15" name="Рисунок 14" descr="depositphotos_206850174-stock-illustration-boys-playing-football-white-background.jpg"/>
          <p:cNvPicPr>
            <a:picLocks noChangeAspect="1"/>
          </p:cNvPicPr>
          <p:nvPr/>
        </p:nvPicPr>
        <p:blipFill>
          <a:blip r:embed="rId5" cstate="print"/>
          <a:srcRect b="7687"/>
          <a:stretch>
            <a:fillRect/>
          </a:stretch>
        </p:blipFill>
        <p:spPr>
          <a:xfrm>
            <a:off x="5868144" y="3972388"/>
            <a:ext cx="3384376" cy="2616529"/>
          </a:xfrm>
          <a:prstGeom prst="rect">
            <a:avLst/>
          </a:prstGeom>
        </p:spPr>
      </p:pic>
      <p:pic>
        <p:nvPicPr>
          <p:cNvPr id="17" name="Рисунок 16" descr="b3d5d073d2d15d2d60d2d8c4b19d080c.png"/>
          <p:cNvPicPr>
            <a:picLocks noChangeAspect="1"/>
          </p:cNvPicPr>
          <p:nvPr/>
        </p:nvPicPr>
        <p:blipFill>
          <a:blip r:embed="rId6" cstate="print"/>
          <a:srcRect l="6053" t="7276" r="8887" b="3392"/>
          <a:stretch>
            <a:fillRect/>
          </a:stretch>
        </p:blipFill>
        <p:spPr>
          <a:xfrm>
            <a:off x="5868144" y="1163147"/>
            <a:ext cx="3384376" cy="25946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631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6" y="-72418"/>
            <a:ext cx="9874707" cy="6912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4762500" cy="3438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217" y="764704"/>
            <a:ext cx="4284000" cy="29639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184482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футбол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3789040"/>
            <a:ext cx="3635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баскетбол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179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26154"/>
            <a:ext cx="9823276" cy="6876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810" y="404664"/>
            <a:ext cx="4128459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140968"/>
            <a:ext cx="4864961" cy="32400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213285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волейбол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27781" y="3645024"/>
            <a:ext cx="361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Водное поло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6118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19" y="18000"/>
            <a:ext cx="9771845" cy="684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75" y="3573016"/>
            <a:ext cx="4572000" cy="29653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682" y="404664"/>
            <a:ext cx="3456000" cy="28222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227687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Американский футбол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3284984"/>
            <a:ext cx="3935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Хоккей с мячом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553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63226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6" y="3717032"/>
            <a:ext cx="4188616" cy="2958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208" y="658602"/>
            <a:ext cx="4522240" cy="27681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2276872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теннис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357301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гандбол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9276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771845" cy="684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293096"/>
            <a:ext cx="2376000" cy="23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27312"/>
            <a:ext cx="2664000" cy="26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84" y="1898752"/>
            <a:ext cx="2700000" cy="259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275856" y="82580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резиновый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881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8000"/>
            <a:ext cx="9771845" cy="6840000"/>
          </a:xfrm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Мячи глубокой древности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2132856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Изготовлены из: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270892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травы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764" y="3139561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пальмовых листьев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220" y="3209966"/>
            <a:ext cx="2844000" cy="28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861048"/>
            <a:ext cx="3672000" cy="275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736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00"/>
            <a:ext cx="9771845" cy="6840000"/>
          </a:xfrm>
        </p:spPr>
      </p:pic>
      <p:sp>
        <p:nvSpPr>
          <p:cNvPr id="5" name="TextBox 4"/>
          <p:cNvSpPr txBox="1"/>
          <p:nvPr/>
        </p:nvSpPr>
        <p:spPr>
          <a:xfrm>
            <a:off x="323528" y="4437112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Плодов деревьев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251869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шерсти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357301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тростника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616" y="3041918"/>
            <a:ext cx="3024000" cy="26198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096236"/>
            <a:ext cx="3420000" cy="2565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95" y="1143908"/>
            <a:ext cx="2304000" cy="3260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3610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Милена</dc:creator>
  <cp:lastModifiedBy>123</cp:lastModifiedBy>
  <cp:revision>16</cp:revision>
  <dcterms:created xsi:type="dcterms:W3CDTF">2017-03-02T13:05:01Z</dcterms:created>
  <dcterms:modified xsi:type="dcterms:W3CDTF">2022-01-08T11:26:53Z</dcterms:modified>
</cp:coreProperties>
</file>