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1" r:id="rId2"/>
    <p:sldId id="298" r:id="rId3"/>
    <p:sldId id="270" r:id="rId4"/>
    <p:sldId id="300" r:id="rId5"/>
    <p:sldId id="268" r:id="rId6"/>
    <p:sldId id="272" r:id="rId7"/>
    <p:sldId id="299" r:id="rId8"/>
    <p:sldId id="295" r:id="rId9"/>
    <p:sldId id="301" r:id="rId10"/>
    <p:sldId id="302" r:id="rId11"/>
    <p:sldId id="306" r:id="rId12"/>
    <p:sldId id="307" r:id="rId13"/>
    <p:sldId id="303" r:id="rId14"/>
    <p:sldId id="304" r:id="rId15"/>
    <p:sldId id="305" r:id="rId16"/>
    <p:sldId id="296" r:id="rId17"/>
    <p:sldId id="290" r:id="rId18"/>
    <p:sldId id="286" r:id="rId19"/>
    <p:sldId id="287" r:id="rId20"/>
    <p:sldId id="288" r:id="rId21"/>
    <p:sldId id="256" r:id="rId22"/>
    <p:sldId id="26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4660"/>
  </p:normalViewPr>
  <p:slideViewPr>
    <p:cSldViewPr>
      <p:cViewPr varScale="1">
        <p:scale>
          <a:sx n="79" d="100"/>
          <a:sy n="79" d="100"/>
        </p:scale>
        <p:origin x="1613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52C5-4C5D-4726-90F4-66942897BB13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C52A4-4084-4CB1-A161-4A9AFA5AB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883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C52A4-4084-4CB1-A161-4A9AFA5AB16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610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981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6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6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822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43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56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75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13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331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020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E2677-66E4-4331-9659-E82C963BB77F}" type="datetimeFigureOut">
              <a:rPr lang="ru-RU" smtClean="0"/>
              <a:t>24.12.2023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2721A-C187-48C2-AE35-267128822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09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" Target="slide21.xml"/><Relationship Id="rId7" Type="http://schemas.openxmlformats.org/officeDocument/2006/relationships/slide" Target="slide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slide" Target="slide18.xml"/><Relationship Id="rId10" Type="http://schemas.openxmlformats.org/officeDocument/2006/relationships/image" Target="../media/image57.png"/><Relationship Id="rId4" Type="http://schemas.openxmlformats.org/officeDocument/2006/relationships/image" Target="../media/image54.png"/><Relationship Id="rId9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60;&#1080;&#1079;&#1082;&#1091;&#1083;&#1100;&#1090;&#1084;&#1080;&#1085;&#1091;&#1090;&#1082;&#1080;%20&#1076;&#1083;&#1103;%20&#1075;&#1083;&#1072;&#1079;.%20&#1040;&#1074;&#1090;&#1086;&#1088;%20&#1048;.%20&#1042;&#1077;&#1076;&#1077;&#1085;&#1077;&#1077;&#1074;&#1072;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yandex.ru/video/preview/2514670314020908676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hyperlink" Target="&#1060;&#1080;&#1079;&#1082;&#1091;&#1083;&#1100;&#1090;&#1084;&#1080;&#1085;&#1091;&#1090;&#1082;&#1080;%20&#1076;&#1083;&#1103;%20&#1075;&#1083;&#1072;&#1079;.%20&#1040;&#1074;&#1090;&#1086;&#1088;%20&#1048;.%20&#1042;&#1077;&#1076;&#1077;&#1085;&#1077;&#1077;&#1074;&#1072;.mp4" TargetMode="Externa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hyperlink" Target="angliiskii-iazyk-8-klass-urok25-tradicionny_n9Y945t3.mp4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17" Type="http://schemas.openxmlformats.org/officeDocument/2006/relationships/image" Target="../media/image31.png"/><Relationship Id="rId2" Type="http://schemas.openxmlformats.org/officeDocument/2006/relationships/image" Target="../media/image1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60;&#1080;&#1079;&#1082;&#1091;&#1083;&#1100;&#1090;&#1084;&#1080;&#1085;&#1091;&#1090;&#1082;&#1080;%20&#1076;&#1083;&#1103;%20&#1075;&#1083;&#1072;&#1079;.%20&#1040;&#1074;&#1090;&#1086;&#1088;%20&#1048;.%20&#1042;&#1077;&#1076;&#1077;&#1085;&#1077;&#1077;&#1074;&#1072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hyperlink" Target="08%20(44)%20Culture%20corner%204,%20ex.%202,%20p.%2069.mp3" TargetMode="Externa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0780" y="2767280"/>
            <a:ext cx="731322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 morning!!!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701764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French Script MT" panose="03020402040607040605" pitchFamily="66" charset="0"/>
              </a:rPr>
              <a:t>The 19</a:t>
            </a:r>
            <a:r>
              <a:rPr lang="en-US" sz="4800" b="1" baseline="30000" dirty="0" smtClean="0">
                <a:latin typeface="French Script MT" panose="03020402040607040605" pitchFamily="66" charset="0"/>
              </a:rPr>
              <a:t>th</a:t>
            </a:r>
            <a:r>
              <a:rPr lang="en-US" sz="4800" b="1" dirty="0" smtClean="0">
                <a:latin typeface="French Script MT" panose="03020402040607040605" pitchFamily="66" charset="0"/>
              </a:rPr>
              <a:t> of December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8327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-2563" t="56386" r="-1" b="10874"/>
          <a:stretch/>
        </p:blipFill>
        <p:spPr>
          <a:xfrm>
            <a:off x="3563888" y="2173326"/>
            <a:ext cx="3860512" cy="18344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5972" y="1347647"/>
            <a:ext cx="3096344" cy="43648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0336" y="5690232"/>
            <a:ext cx="269466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5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4563" t="9786" r="14563" b="54777"/>
          <a:stretch/>
        </p:blipFill>
        <p:spPr>
          <a:xfrm>
            <a:off x="3491880" y="2204864"/>
            <a:ext cx="2880320" cy="1440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200" y="1417638"/>
            <a:ext cx="3552056" cy="3552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4833" y="5244381"/>
            <a:ext cx="312142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4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t="71262"/>
          <a:stretch/>
        </p:blipFill>
        <p:spPr>
          <a:xfrm>
            <a:off x="3779912" y="2727821"/>
            <a:ext cx="2957502" cy="1133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1556791"/>
            <a:ext cx="2957502" cy="38404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12" y="5502440"/>
            <a:ext cx="337138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6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325" y="5301208"/>
            <a:ext cx="3960959" cy="935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52377" r="37400"/>
          <a:stretch/>
        </p:blipFill>
        <p:spPr>
          <a:xfrm>
            <a:off x="3851920" y="2517698"/>
            <a:ext cx="2862064" cy="1442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16" y="1739193"/>
            <a:ext cx="45720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7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1270" y="5417141"/>
            <a:ext cx="2332778" cy="8991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r="46182" b="66537"/>
          <a:stretch/>
        </p:blipFill>
        <p:spPr>
          <a:xfrm>
            <a:off x="3995936" y="2047933"/>
            <a:ext cx="2234243" cy="22451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4272" y="1417638"/>
            <a:ext cx="2509936" cy="405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6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6488" y="5489149"/>
            <a:ext cx="2550459" cy="755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60762" t="33463"/>
          <a:stretch/>
        </p:blipFill>
        <p:spPr>
          <a:xfrm>
            <a:off x="4211960" y="1878625"/>
            <a:ext cx="1606813" cy="31028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6088" y="1498517"/>
            <a:ext cx="3402470" cy="387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8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5373216"/>
            <a:ext cx="2925970" cy="6831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693642"/>
            <a:ext cx="8742422" cy="749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399" t="61424" r="40151" b="388"/>
          <a:stretch/>
        </p:blipFill>
        <p:spPr>
          <a:xfrm>
            <a:off x="3892486" y="2404816"/>
            <a:ext cx="2204729" cy="18882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2486" y="1417638"/>
            <a:ext cx="2902324" cy="38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6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5644"/>
            <a:ext cx="1900630" cy="50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18149"/>
            <a:ext cx="2699792" cy="433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35" y="2009734"/>
            <a:ext cx="1656184" cy="479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 descr="C:\Users\школа\Desktop\Безымянный 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630" y="2204864"/>
            <a:ext cx="2887394" cy="398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4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4"/>
            <a:ext cx="349728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357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5" y="102093"/>
            <a:ext cx="2304257" cy="665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7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80638"/>
            <a:ext cx="4131135" cy="43773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846138"/>
            <a:ext cx="6428039" cy="322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6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642" y="419098"/>
            <a:ext cx="5876925" cy="602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60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471" y="10037"/>
            <a:ext cx="2510673" cy="668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9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8" y="836712"/>
            <a:ext cx="7200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Home task ex. 5 p. 69</a:t>
            </a:r>
          </a:p>
          <a:p>
            <a:r>
              <a:rPr lang="en-US" sz="2400" b="1" dirty="0" smtClean="0"/>
              <a:t>Collect </a:t>
            </a:r>
            <a:r>
              <a:rPr lang="en-US" sz="2400" b="1" dirty="0"/>
              <a:t>information, then write a short paragraph about a traditional costume in your country. Illustrate it with drawings or pictures. Write: </a:t>
            </a:r>
            <a:br>
              <a:rPr lang="en-US" sz="2400" b="1" dirty="0"/>
            </a:br>
            <a:r>
              <a:rPr lang="en-US" sz="2400" dirty="0"/>
              <a:t>• what material it is made of </a:t>
            </a:r>
            <a:br>
              <a:rPr lang="en-US" sz="2400" dirty="0"/>
            </a:br>
            <a:r>
              <a:rPr lang="en-US" sz="2400" dirty="0"/>
              <a:t>• what it consists of </a:t>
            </a:r>
            <a:br>
              <a:rPr lang="en-US" sz="2400" dirty="0"/>
            </a:br>
            <a:r>
              <a:rPr lang="en-US" sz="2400" dirty="0"/>
              <a:t>• its origins </a:t>
            </a:r>
            <a:br>
              <a:rPr lang="en-US" sz="2400" dirty="0"/>
            </a:br>
            <a:r>
              <a:rPr lang="en-US" sz="2400" dirty="0"/>
              <a:t>• where/when people wear it nowadays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72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1661458"/>
            <a:ext cx="73448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is the weather like today?</a:t>
            </a:r>
          </a:p>
          <a:p>
            <a:pPr algn="ctr"/>
            <a:endParaRPr lang="en-US" sz="4000" dirty="0" smtClean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wearing today?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235456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find a bit cold (frosty, windy, snowy…)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49005" y="3700085"/>
            <a:ext cx="6334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I’m wearing …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7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8536" y="644743"/>
            <a:ext cx="1522001" cy="20903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38301" y="2608085"/>
            <a:ext cx="1352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0546" y="644743"/>
            <a:ext cx="1506971" cy="2069659"/>
          </a:xfrm>
          <a:prstGeom prst="rect">
            <a:avLst/>
          </a:prstGeom>
          <a:blipFill dpi="0" rotWithShape="1">
            <a:blip r:embed="rId7">
              <a:alphaModFix amt="0"/>
            </a:blip>
            <a:srcRect/>
            <a:tile tx="0" ty="0" sx="100000" sy="100000" flip="none" algn="tl"/>
          </a:blipFill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808053" y="2608086"/>
            <a:ext cx="1356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5424" y="2608086"/>
            <a:ext cx="1949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rousers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5642" y="886386"/>
            <a:ext cx="1631167" cy="14804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06510" y="762741"/>
            <a:ext cx="1309800" cy="175463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553115" y="260808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38301" y="5363447"/>
            <a:ext cx="1482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shoes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69274" y="3453827"/>
            <a:ext cx="1868493" cy="186849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38536" y="3453826"/>
            <a:ext cx="1730738" cy="173073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56435" y="3800799"/>
            <a:ext cx="1834684" cy="130304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37767" y="3576252"/>
            <a:ext cx="1725201" cy="160831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808053" y="5351476"/>
            <a:ext cx="1199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socks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27199" y="5364710"/>
            <a:ext cx="904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10467" y="5278333"/>
            <a:ext cx="154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06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6" grpId="0"/>
      <p:bldP spid="18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54868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400" dirty="0"/>
          </a:p>
        </p:txBody>
      </p:sp>
      <p:pic>
        <p:nvPicPr>
          <p:cNvPr id="1028" name="Picture 4" descr="https://phescreening.blog.gov.uk/wp-content/uploads/sites/152/2017/02/UK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4" y="91363"/>
            <a:ext cx="9122066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71680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United Kingdom of Great Britain and Northern Ireland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https://avatars.mds.yandex.net/i?id=a00eb13cdbb6410ba26a87bd7bdf5f3ec4666103-1047147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135" y="-48637"/>
            <a:ext cx="2119162" cy="14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24128" y="1772816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Scottish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4077072"/>
            <a:ext cx="2070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English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7303" y="3068960"/>
            <a:ext cx="1578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Irish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3808" y="544522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Welsh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9061" y="5975745"/>
            <a:ext cx="841321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9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1" y="-11186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8756" y="3878"/>
            <a:ext cx="4650159" cy="66733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6993" y="2023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long-sleeved dress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6993" y="330218"/>
            <a:ext cx="3280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knee-high white socks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2029" y="974445"/>
            <a:ext cx="3250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pleated woolen skirt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s://avatars.mds.yandex.net/i?id=b022e0e31aa99b719f7aad54d4e94cfc-5333965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940" y="1019978"/>
            <a:ext cx="3348555" cy="4720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02029" y="127808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pin</a:t>
            </a:r>
            <a:endParaRPr lang="ru-RU" sz="2400" b="1" dirty="0"/>
          </a:p>
        </p:txBody>
      </p:sp>
      <p:pic>
        <p:nvPicPr>
          <p:cNvPr id="28" name="Picture 2" descr="https://avatars.mds.yandex.net/i?id=3e10ebc6ec3e3a795340c6fcd7d16cd5f93e6daf-849739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713" y="1622047"/>
            <a:ext cx="3207537" cy="410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4613" y="664461"/>
            <a:ext cx="2890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black shoes</a:t>
            </a:r>
          </a:p>
        </p:txBody>
      </p:sp>
      <p:pic>
        <p:nvPicPr>
          <p:cNvPr id="31" name="Picture 4" descr="https://avatars.mds.yandex.net/i?id=6e1d7af1a281822bc59d389f68602ac68036cced-9066604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42" y="1353666"/>
            <a:ext cx="4267208" cy="36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https://avatars.mds.yandex.net/i?id=bb862371ef1eddf332f6c442e7b911387450521a-7012366-images-thumbs&amp;ref=rim&amp;n=33&amp;w=250&amp;h=25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050" y="543203"/>
            <a:ext cx="4787197" cy="478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2029" y="1561809"/>
            <a:ext cx="3178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goatskin bag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7201" y="184983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cloak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5466" y="720483"/>
            <a:ext cx="3533219" cy="57102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2029" y="2124468"/>
            <a:ext cx="224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tall black hat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5654" y="2071028"/>
            <a:ext cx="4038600" cy="304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2895" y="24081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lace cap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62731" y="1698168"/>
            <a:ext cx="3642519" cy="414806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6993" y="2698330"/>
            <a:ext cx="2674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long full skirt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6166" y="1825255"/>
            <a:ext cx="3089934" cy="473099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72812" y="2976673"/>
            <a:ext cx="2242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white apron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0245" y="1277739"/>
            <a:ext cx="4756921" cy="396410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91076" y="3233015"/>
            <a:ext cx="2674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stockings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87012" y="3504222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basket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5021bad33e9ce8175dd4c9f2c271476bbd7e1481-10163806-images-thumbs&amp;n=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277" y="1341979"/>
            <a:ext cx="4784467" cy="318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66298" y="3823321"/>
            <a:ext cx="2397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white trousers</a:t>
            </a:r>
            <a:endParaRPr lang="ru-RU" sz="2400" b="1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06266" y="240930"/>
            <a:ext cx="4620804" cy="666936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63799" y="4083664"/>
            <a:ext cx="3028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loose white shirt</a:t>
            </a:r>
            <a:endParaRPr lang="ru-RU" sz="2400" b="1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3548" y="1033230"/>
            <a:ext cx="3969338" cy="396933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81048" y="4354639"/>
            <a:ext cx="2956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pad of bells</a:t>
            </a:r>
            <a:endParaRPr lang="ru-RU" sz="2400" b="1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03304" y="1556237"/>
            <a:ext cx="3598302" cy="359830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81048" y="4636610"/>
            <a:ext cx="2577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ribbons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03300" y="2205643"/>
            <a:ext cx="4551138" cy="366842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72433" y="4915906"/>
            <a:ext cx="2640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handkerchiefs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08468" y="1436043"/>
            <a:ext cx="4288793" cy="428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4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  <p:bldP spid="15" grpId="0"/>
      <p:bldP spid="4" grpId="0"/>
      <p:bldP spid="8" grpId="0"/>
      <p:bldP spid="14" grpId="0"/>
      <p:bldP spid="17" grpId="0"/>
      <p:bldP spid="20" grpId="0"/>
      <p:bldP spid="22" grpId="0"/>
      <p:bldP spid="23" grpId="0"/>
      <p:bldP spid="25" grpId="0"/>
      <p:bldP spid="27" grpId="0"/>
      <p:bldP spid="30" grpId="0"/>
      <p:bldP spid="34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21" y="0"/>
            <a:ext cx="8516358" cy="6858000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199987"/>
            <a:ext cx="640556" cy="64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04" y="1064758"/>
            <a:ext cx="8982196" cy="46085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44208" y="3018974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343058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745512"/>
            <a:ext cx="495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910" y="41246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3783" y="4547023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701695"/>
            <a:ext cx="8742422" cy="7498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6651" t="65954"/>
          <a:stretch/>
        </p:blipFill>
        <p:spPr>
          <a:xfrm>
            <a:off x="3603716" y="1878625"/>
            <a:ext cx="3488564" cy="25179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9729" y="1182793"/>
            <a:ext cx="4152612" cy="41526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4341" y="5604180"/>
            <a:ext cx="33469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3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1098</TotalTime>
  <Words>145</Words>
  <Application>Microsoft Office PowerPoint</Application>
  <PresentationFormat>Экран (4:3)</PresentationFormat>
  <Paragraphs>46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French Script MT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lenat</cp:lastModifiedBy>
  <cp:revision>77</cp:revision>
  <dcterms:created xsi:type="dcterms:W3CDTF">2019-12-09T12:20:59Z</dcterms:created>
  <dcterms:modified xsi:type="dcterms:W3CDTF">2023-12-24T19:41:41Z</dcterms:modified>
</cp:coreProperties>
</file>