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67" r:id="rId5"/>
    <p:sldId id="260" r:id="rId6"/>
    <p:sldId id="257" r:id="rId7"/>
    <p:sldId id="264" r:id="rId8"/>
    <p:sldId id="262" r:id="rId9"/>
    <p:sldId id="261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99FF66"/>
    <a:srgbClr val="0000FF"/>
    <a:srgbClr val="FFFF00"/>
    <a:srgbClr val="990000"/>
    <a:srgbClr val="FF0066"/>
    <a:srgbClr val="CCFF66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72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47324-5AAD-4EF6-A61C-3CCFDE766A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5370145"/>
      </p:ext>
    </p:extLst>
  </p:cSld>
  <p:clrMapOvr>
    <a:masterClrMapping/>
  </p:clrMapOvr>
  <p:transition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87E92-03DB-4833-BB2E-524845FDBA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9395129"/>
      </p:ext>
    </p:extLst>
  </p:cSld>
  <p:clrMapOvr>
    <a:masterClrMapping/>
  </p:clrMapOvr>
  <p:transition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B74CA-2167-499F-B4EE-9CCD2D1011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4903951"/>
      </p:ext>
    </p:extLst>
  </p:cSld>
  <p:clrMapOvr>
    <a:masterClrMapping/>
  </p:clrMapOvr>
  <p:transition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B8E873-2606-490D-821C-B4DB01797C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2409027"/>
      </p:ext>
    </p:extLst>
  </p:cSld>
  <p:clrMapOvr>
    <a:masterClrMapping/>
  </p:clrMapOvr>
  <p:transition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371E6-F481-413A-86BE-3B143C785A8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8448745"/>
      </p:ext>
    </p:extLst>
  </p:cSld>
  <p:clrMapOvr>
    <a:masterClrMapping/>
  </p:clrMapOvr>
  <p:transition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1D959E-CF99-4922-AAAF-4003B90DC2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3102601"/>
      </p:ext>
    </p:extLst>
  </p:cSld>
  <p:clrMapOvr>
    <a:masterClrMapping/>
  </p:clrMapOvr>
  <p:transition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B8BB5-0F74-49C4-97B8-B5FBDCC61A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621660"/>
      </p:ext>
    </p:extLst>
  </p:cSld>
  <p:clrMapOvr>
    <a:masterClrMapping/>
  </p:clrMapOvr>
  <p:transition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79BFE-8277-46C4-9D3D-7B84344E14A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5448391"/>
      </p:ext>
    </p:extLst>
  </p:cSld>
  <p:clrMapOvr>
    <a:masterClrMapping/>
  </p:clrMapOvr>
  <p:transition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7DF66-8ED6-4CA7-916F-9071387C60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7079242"/>
      </p:ext>
    </p:extLst>
  </p:cSld>
  <p:clrMapOvr>
    <a:masterClrMapping/>
  </p:clrMapOvr>
  <p:transition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0E6441-BF34-4748-B98B-14251219840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6208075"/>
      </p:ext>
    </p:extLst>
  </p:cSld>
  <p:clrMapOvr>
    <a:masterClrMapping/>
  </p:clrMapOvr>
  <p:transition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003B80-804D-413C-9EDD-EEAB44C59D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7205704"/>
      </p:ext>
    </p:extLst>
  </p:cSld>
  <p:clrMapOvr>
    <a:masterClrMapping/>
  </p:clrMapOvr>
  <p:transition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7AA5C4F1-9542-471E-B3AB-91A29674E35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l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113953" y="2924944"/>
            <a:ext cx="6793855" cy="1511300"/>
          </a:xfrm>
          <a:prstGeom prst="rect">
            <a:avLst/>
          </a:prstGeom>
        </p:spPr>
        <p:txBody>
          <a:bodyPr wrap="none" fromWordArt="1">
            <a:prstTxWarp prst="textTriangleInverted">
              <a:avLst>
                <a:gd name="adj" fmla="val 51658"/>
              </a:avLst>
            </a:prstTxWarp>
          </a:bodyPr>
          <a:lstStyle/>
          <a:p>
            <a:pPr algn="ctr"/>
            <a:r>
              <a:rPr lang="ru-RU" sz="2800" kern="10" dirty="0" smtClean="0">
                <a:ln w="12700" cap="rnd">
                  <a:solidFill>
                    <a:srgbClr val="800000"/>
                  </a:solidFill>
                  <a:prstDash val="sysDot"/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Comic Sans MS" panose="030F0702030302020204" pitchFamily="66" charset="0"/>
              </a:rPr>
              <a:t>«ВЕСЁЛЫЕ ТУРИСТЫ»</a:t>
            </a:r>
            <a:endParaRPr lang="ru-RU" sz="2800" kern="10" dirty="0">
              <a:ln w="12700" cap="rnd">
                <a:solidFill>
                  <a:srgbClr val="800000"/>
                </a:solidFill>
                <a:prstDash val="sysDot"/>
                <a:round/>
                <a:headEnd/>
                <a:tailEnd/>
              </a:ln>
              <a:solidFill>
                <a:srgbClr val="00FF00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059" name="Picture 11" descr="1449214140_dub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549275"/>
            <a:ext cx="1030287" cy="99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0_14e530_6d56af03_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76250"/>
            <a:ext cx="1547812" cy="142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fhd.multiurok.ru/html/2017/02/15/s_58a49c0e740cd/562687_1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536504" cy="4731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736x/42/a9/73/42a973c16ea0fee59684cea4974d97a6--fine-motor-skil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25" y="190500"/>
            <a:ext cx="5000625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hd.multiurok.ru/html/2017/02/15/s_58a49c0e740cd/562687_1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24" y="221535"/>
            <a:ext cx="1486611" cy="1479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1" descr="2008638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243285"/>
            <a:ext cx="2490629" cy="309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3.bp.blogspot.com/-Wzf1MPx4XQc/Wna957U4DqI/AAAAAAAADCs/10fwrL5fam4sQJ3E6ho3NgOKROxWU7wSwCLcBGAs/s1600/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976664" cy="672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fhd.multiurok.ru/html/2017/02/15/s_58a49c0e740cd/562687_1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238" y="34584"/>
            <a:ext cx="1151054" cy="103549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 bwMode="auto">
          <a:xfrm>
            <a:off x="2807026" y="1556792"/>
            <a:ext cx="1584176" cy="13681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11" descr="2008638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719" y="1426306"/>
            <a:ext cx="1310483" cy="162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2.bp.blogspot.com/-EHOTQv30A44/Wna-Z1mu2KI/AAAAAAAADDI/mv8v46kKf5szb5t9QKW7YzeZNfSV1bQhwCLcBGAs/s1600/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0"/>
            <a:ext cx="51434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fhd.multiurok.ru/html/2017/02/15/s_58a49c0e740cd/562687_1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771" y="230984"/>
            <a:ext cx="1368152" cy="14792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 bwMode="auto">
          <a:xfrm>
            <a:off x="1766771" y="3212976"/>
            <a:ext cx="1509085" cy="108012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11" descr="2008638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519" y="2813857"/>
            <a:ext cx="1363587" cy="169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fhd.multiurok.ru/html/2017/02/15/s_58a49c0e740cd/562687_4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6408712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andia.ru/text/83/068/images/img2_2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1520"/>
            <a:ext cx="7532092" cy="5861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1260/00044497-2bbf442e/hello_html_27ddf3a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6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4</Words>
  <Application>Microsoft Office PowerPoint</Application>
  <PresentationFormat>Экран (4:3)</PresentationFormat>
  <Paragraphs>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библиотека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Библиотека№1</dc:creator>
  <cp:lastModifiedBy>Оля</cp:lastModifiedBy>
  <cp:revision>12</cp:revision>
  <dcterms:created xsi:type="dcterms:W3CDTF">2017-09-09T04:25:40Z</dcterms:created>
  <dcterms:modified xsi:type="dcterms:W3CDTF">2019-10-16T14:49:06Z</dcterms:modified>
</cp:coreProperties>
</file>