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0" r:id="rId3"/>
    <p:sldId id="256" r:id="rId4"/>
    <p:sldId id="265" r:id="rId5"/>
    <p:sldId id="259" r:id="rId6"/>
    <p:sldId id="260" r:id="rId7"/>
    <p:sldId id="261" r:id="rId8"/>
    <p:sldId id="266" r:id="rId9"/>
    <p:sldId id="262" r:id="rId10"/>
    <p:sldId id="26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CCFFFF"/>
    <a:srgbClr val="18D1F6"/>
    <a:srgbClr val="EAEAEA"/>
    <a:srgbClr val="FF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8" autoAdjust="0"/>
    <p:restoredTop sz="94660"/>
  </p:normalViewPr>
  <p:slideViewPr>
    <p:cSldViewPr>
      <p:cViewPr>
        <p:scale>
          <a:sx n="58" d="100"/>
          <a:sy n="58" d="100"/>
        </p:scale>
        <p:origin x="-1494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0A0C0-5A5F-40ED-BD1D-726942321196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C907-DD54-47D7-A612-FC2FE4BFF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F40F2-4C31-4886-925F-E45B43BAB059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8D919-713B-40AB-A63B-7A10FE0A0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13AC5-D1EC-4412-91C5-C939784CD641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92A91-E27A-4CFA-8973-A30F1112F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1E3E7-1CE6-49C5-A690-A91BDEAE84ED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7CA01-BC32-40A5-AF7A-F19AA4C33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56546-1897-46C0-9683-454F1D8F0E8E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E3982-EA7B-436A-BB7C-98E1B8DF5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D8367-E91D-410F-9C18-E4CD8E43FA83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868B3-D048-4BB8-BFB0-7224A58F2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22BFC-C82B-4A4A-A92A-F8BDB489A3BF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8B88A-0B45-466F-8F10-58CFA0D05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1FF8A-7C8A-4730-BACA-B8D17103E7B9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A17D3-4A84-4425-9BD0-601B9C9C6E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05468-FB31-4FD6-9C58-CA2BCA358D0F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33577-FEB3-4AAA-A9D0-E78B3A8B0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B4D9-E6FC-4E99-B437-E06DF1967D0E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EEFEB-D262-4978-9E6D-A6C51FB57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BC19D-4908-4046-BD9A-E3C8F8B5C3DE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116D0-FB3B-449B-9D34-FAE986EF2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AEAEA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A5A187-582E-42D6-92BE-E887A8A41D5B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F24F5F-4D52-46FB-B692-A0D18C1AD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Рисунок 6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rotWithShape="0">
          <a:gsLst>
            <a:gs pos="0">
              <a:srgbClr val="CCFFFF"/>
            </a:gs>
            <a:gs pos="100000">
              <a:srgbClr val="EAEAE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476250"/>
            <a:ext cx="8351837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Бобров 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прифронтовой</a:t>
            </a:r>
            <a:r>
              <a:rPr lang="ru-RU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380288" y="6021388"/>
            <a:ext cx="1041400" cy="522287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187450" y="5084763"/>
            <a:ext cx="7488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Интерактивная викторина</a:t>
            </a: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2"/>
          <a:srcRect l="44257"/>
          <a:stretch>
            <a:fillRect/>
          </a:stretch>
        </p:blipFill>
        <p:spPr bwMode="auto">
          <a:xfrm>
            <a:off x="2268538" y="2349500"/>
            <a:ext cx="4672012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5616" y="2492896"/>
            <a:ext cx="3576344" cy="1656184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1000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36136" y="2492896"/>
            <a:ext cx="3576344" cy="1657712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600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5656" y="4329100"/>
            <a:ext cx="3576344" cy="1728192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400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36136" y="4329100"/>
            <a:ext cx="3576344" cy="1728192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700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70763" y="6165850"/>
            <a:ext cx="1041400" cy="520700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18" name="Text Box 18"/>
          <p:cNvSpPr txBox="1">
            <a:spLocks noChangeArrowheads="1"/>
          </p:cNvSpPr>
          <p:nvPr/>
        </p:nvSpPr>
        <p:spPr bwMode="auto">
          <a:xfrm>
            <a:off x="250825" y="476250"/>
            <a:ext cx="86423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воинов захоронено в братской могиле в городском парке?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906463" y="476250"/>
            <a:ext cx="7769225" cy="5329238"/>
          </a:xfrm>
          <a:prstGeom prst="verticalScroll">
            <a:avLst/>
          </a:prstGeom>
          <a:solidFill>
            <a:srgbClr val="C0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FF00"/>
                </a:solidFill>
              </a:rPr>
              <a:t>Ребята!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FF00"/>
                </a:solidFill>
              </a:rPr>
              <a:t>Прочитайте вопрос.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FF00"/>
                </a:solidFill>
              </a:rPr>
              <a:t>Нажмите на правильный ответ. Он подчеркнётся. Неправильный ответ исчезнет. Чтобы прочитать следующий вопрос, нажмите на стрелку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370763" y="6165850"/>
            <a:ext cx="1041400" cy="520700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5616" y="26369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Август 1942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36136" y="2638440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Июль 1941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3594" y="4467275"/>
            <a:ext cx="3576343" cy="1512167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Сен</a:t>
            </a:r>
            <a:r>
              <a:rPr lang="ru-RU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тябрь</a:t>
            </a: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 1943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36136" y="44371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Д</a:t>
            </a: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екабрь 1944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70763" y="6165850"/>
            <a:ext cx="1041400" cy="520700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971550" y="549275"/>
            <a:ext cx="70564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Когда Бобров принял первых эвакуированных?</a:t>
            </a:r>
            <a:r>
              <a:rPr lang="ru-RU" sz="3600">
                <a:solidFill>
                  <a:schemeClr val="hlink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5616" y="26369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Железнодорожная станция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36136" y="2638440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Жилые дома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3594" y="4467275"/>
            <a:ext cx="3576343" cy="1512167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Церковь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20261" y="4467275"/>
            <a:ext cx="3576344" cy="1512167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Парк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70763" y="6165850"/>
            <a:ext cx="1041400" cy="520700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395288" y="639763"/>
            <a:ext cx="842486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Какой стратегически важный объект был подвержен массированным бомбардировкам? 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3554" y="2670250"/>
            <a:ext cx="3576343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Пугачевская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20261" y="2665428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Гагарина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3594" y="4467275"/>
            <a:ext cx="3576343" cy="1512167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Алексеевского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36136" y="44371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Авдеева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70763" y="6165850"/>
            <a:ext cx="1041400" cy="520700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827088" y="549275"/>
            <a:ext cx="74183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 какой улице располагался штаб Воронежского фронта?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3554" y="2523058"/>
            <a:ext cx="3576343" cy="1656185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«Лес»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36136" y="2492896"/>
            <a:ext cx="3576344" cy="1657712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«Дорога»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3594" y="4324337"/>
            <a:ext cx="3576343" cy="1728193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«Поле»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36136" y="4329100"/>
            <a:ext cx="3576344" cy="1728192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«Долина»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70763" y="6165850"/>
            <a:ext cx="1041400" cy="520700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827088" y="712788"/>
            <a:ext cx="7781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позывной был у ВЧ-станции?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5616" y="26369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Острогожско-Россошанская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36136" y="2638440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Барбаросса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5656" y="44371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Малый Сатурн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36136" y="44371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Тайфун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70763" y="6165850"/>
            <a:ext cx="1041400" cy="520700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250825" y="333375"/>
            <a:ext cx="85693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Какая операция была разработана в штабе Воронежского фронта во время нахождения его в Боброве?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5616" y="26369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3200" b="1" dirty="0" smtClean="0">
                <a:ea typeface="Calibri"/>
                <a:cs typeface="Times New Roman"/>
              </a:rPr>
              <a:t>20 дней</a:t>
            </a:r>
            <a:endParaRPr lang="ru-RU" sz="3200" b="1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36136" y="2638440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3200" b="1" dirty="0" smtClean="0">
                <a:ea typeface="Calibri"/>
                <a:cs typeface="Times New Roman"/>
              </a:rPr>
              <a:t>15 дней</a:t>
            </a:r>
            <a:endParaRPr lang="ru-RU" sz="3200" b="1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5656" y="44371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3200" b="1" dirty="0" smtClean="0">
                <a:ea typeface="Calibri"/>
                <a:cs typeface="Times New Roman"/>
              </a:rPr>
              <a:t>1 месяц</a:t>
            </a:r>
            <a:endParaRPr lang="ru-RU" sz="3200" b="1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36136" y="44371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ru-RU" sz="3200" b="1" dirty="0" smtClean="0">
                <a:ea typeface="Calibri"/>
                <a:cs typeface="Times New Roman"/>
              </a:rPr>
              <a:t>10 дней</a:t>
            </a:r>
            <a:endParaRPr lang="ru-RU" sz="3200" b="1" dirty="0">
              <a:ea typeface="Calibri"/>
              <a:cs typeface="Times New Roman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70763" y="6165850"/>
            <a:ext cx="1041400" cy="520700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60199" y="332656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Сколько длилась </a:t>
            </a:r>
          </a:p>
          <a:p>
            <a:pPr algn="ctr"/>
            <a:r>
              <a:rPr lang="ru-RU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Острогожско-Россошанская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операция?</a:t>
            </a:r>
            <a:endParaRPr lang="ru-RU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3554" y="2525787"/>
            <a:ext cx="3576343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К.Е. Ворошилов и И.С. Конев</a:t>
            </a:r>
            <a:endParaRPr lang="ru-RU" sz="3200" b="1">
              <a:solidFill>
                <a:srgbClr val="FFFFFF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20261" y="2520965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Г.К. Жуков и А.М. Василевский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5656" y="44371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И.Д. Черняховский и Ф.И. Голиков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36136" y="4437112"/>
            <a:ext cx="3576344" cy="1512168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200" b="1">
                <a:solidFill>
                  <a:srgbClr val="FFFFFF"/>
                </a:solidFill>
                <a:cs typeface="Times New Roman" pitchFamily="18" charset="0"/>
              </a:rPr>
              <a:t>В. Чапаев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370763" y="6165850"/>
            <a:ext cx="1041400" cy="520700"/>
          </a:xfrm>
          <a:prstGeom prst="actionButtonForwardNex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323850" y="260350"/>
            <a:ext cx="83518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Кто принимал участие в разработке </a:t>
            </a:r>
            <a:r>
              <a:rPr lang="ru-RU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Острогожско-Россошанской</a:t>
            </a:r>
            <a:r>
              <a:rPr lang="ru-RU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операции?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167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Kamyshin</dc:creator>
  <cp:lastModifiedBy>25</cp:lastModifiedBy>
  <cp:revision>44</cp:revision>
  <dcterms:created xsi:type="dcterms:W3CDTF">2020-05-01T19:09:04Z</dcterms:created>
  <dcterms:modified xsi:type="dcterms:W3CDTF">2020-11-02T09:47:56Z</dcterms:modified>
</cp:coreProperties>
</file>