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1" r:id="rId4"/>
    <p:sldId id="264" r:id="rId5"/>
    <p:sldId id="265" r:id="rId6"/>
    <p:sldId id="269" r:id="rId7"/>
    <p:sldId id="268" r:id="rId8"/>
    <p:sldId id="270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2EC2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9E1BD-9E0D-4D1A-ACA5-EAC04CDCA935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739A-EE85-4B2B-BBE2-337145642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576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9E1BD-9E0D-4D1A-ACA5-EAC04CDCA935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739A-EE85-4B2B-BBE2-337145642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214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9E1BD-9E0D-4D1A-ACA5-EAC04CDCA935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739A-EE85-4B2B-BBE2-337145642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772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9E1BD-9E0D-4D1A-ACA5-EAC04CDCA935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739A-EE85-4B2B-BBE2-337145642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569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9E1BD-9E0D-4D1A-ACA5-EAC04CDCA935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739A-EE85-4B2B-BBE2-337145642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295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9E1BD-9E0D-4D1A-ACA5-EAC04CDCA935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739A-EE85-4B2B-BBE2-337145642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675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9E1BD-9E0D-4D1A-ACA5-EAC04CDCA935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739A-EE85-4B2B-BBE2-337145642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985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9E1BD-9E0D-4D1A-ACA5-EAC04CDCA935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739A-EE85-4B2B-BBE2-337145642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630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9E1BD-9E0D-4D1A-ACA5-EAC04CDCA935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739A-EE85-4B2B-BBE2-337145642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529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9E1BD-9E0D-4D1A-ACA5-EAC04CDCA935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739A-EE85-4B2B-BBE2-337145642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432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9E1BD-9E0D-4D1A-ACA5-EAC04CDCA935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739A-EE85-4B2B-BBE2-337145642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642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9E1BD-9E0D-4D1A-ACA5-EAC04CDCA935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D739A-EE85-4B2B-BBE2-337145642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067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0456" y="206062"/>
            <a:ext cx="11681138" cy="123637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 «Дом детского творчества»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Усолье-Сибирское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9483" y="1442434"/>
            <a:ext cx="11263084" cy="4958367"/>
          </a:xfrm>
          <a:gradFill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70000" lnSpcReduction="20000"/>
          </a:bodyPr>
          <a:lstStyle/>
          <a:p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</a:t>
            </a:r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педагогов-организаторов </a:t>
            </a:r>
          </a:p>
          <a:p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Детских клубов по месту </a:t>
            </a:r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жительства:</a:t>
            </a:r>
          </a:p>
          <a:p>
            <a:r>
              <a:rPr lang="ru-RU" sz="4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«Космос</a:t>
            </a:r>
            <a:r>
              <a:rPr lang="ru-RU" sz="4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«Искра», «Звёздочка», «Эврика», </a:t>
            </a:r>
            <a:r>
              <a:rPr lang="ru-RU" sz="4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Тимур», «Грация», «Перемена</a:t>
            </a:r>
            <a:r>
              <a:rPr lang="ru-RU" sz="4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4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приоритетных направлений деятельности – это реализация</a:t>
            </a:r>
            <a:r>
              <a:rPr lang="ru-RU" sz="4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социально-педагогических мероприятий на микрорайоне Детского клуба по месту жительства</a:t>
            </a:r>
          </a:p>
          <a:p>
            <a:r>
              <a:rPr lang="ru-RU" sz="4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СОЦИАЛЬНО-ЗНАЧИМЫЙ ПРОЕКТ </a:t>
            </a:r>
            <a:r>
              <a:rPr lang="ru-RU" sz="4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 с Комиссией по делам несовершеннолетних и Защите из прав</a:t>
            </a:r>
            <a:endParaRPr lang="ru-RU" sz="4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indent="-857250">
              <a:buFont typeface="Wingdings" panose="05000000000000000000" pitchFamily="2" charset="2"/>
              <a:buChar char="v"/>
            </a:pPr>
            <a:r>
              <a:rPr lang="ru-RU" sz="5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«Успешные </a:t>
            </a:r>
            <a:r>
              <a:rPr lang="ru-RU" sz="5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каникулы</a:t>
            </a:r>
            <a:r>
              <a:rPr lang="ru-RU" sz="5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5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22 по 26 </a:t>
            </a:r>
            <a:r>
              <a:rPr lang="ru-RU" sz="5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sz="5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 algn="l">
              <a:buFont typeface="+mj-lt"/>
              <a:buAutoNum type="arabicPeriod"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 algn="l">
              <a:buFont typeface="+mj-lt"/>
              <a:buAutoNum type="arabicPeriod"/>
            </a:pP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 algn="l">
              <a:buFont typeface="+mj-lt"/>
              <a:buAutoNum type="arabicPeriod"/>
            </a:pP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44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397" y="121635"/>
            <a:ext cx="11204619" cy="97307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социально-значимый проект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Успешные каникулы» для несовершеннолетних КДН 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ЗП совместно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Детскими клубами по месту жительства МБУДО «ДДТ» с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 по 26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2021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314" y="1197735"/>
            <a:ext cx="11611429" cy="5536894"/>
          </a:xfrm>
          <a:gradFill flip="none" rotWithShape="1"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координация деятельности в сфере профилактики безнадзорности и правонарушений несовершеннолетних, состоящих на профилактических учётах, комиссии по делам несовершеннолетних и защите их прав муниципального образования «город Усолье-Сибирское»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несовершеннолетних, 11-15 лет,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ОУ города: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«Гимназия № 1,9», «СОШ № 2,3,5,6,10,12,13,15,16,17», «ООШ № 8»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реализовывали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- 11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Педагогов-организаторов МБУДО «ДДТ»;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- 13 ПДО «ДДТ» и 10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педагогов-совместителей МБУДО «ДДТ»;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- 6 Специалистов правоохранительных органов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 города;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музеев города Усолье-Сибирское;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Педагоги-психологи и социальные педагоги ОУ города;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83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129" y="159659"/>
            <a:ext cx="11887200" cy="866302"/>
          </a:xfrm>
          <a:gradFill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 проект «Успешные каникулы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Детские клубы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«Искра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«Тимур»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познавательный час с отрядом ЮИД,  интеллектуальный спорт -  шахматный турнир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0" t="34815" r="6984" b="16869"/>
          <a:stretch/>
        </p:blipFill>
        <p:spPr>
          <a:xfrm rot="10541558">
            <a:off x="267712" y="1271817"/>
            <a:ext cx="6722019" cy="46588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6" t="9149" r="16856" b="-2802"/>
          <a:stretch/>
        </p:blipFill>
        <p:spPr>
          <a:xfrm rot="10800000">
            <a:off x="7155193" y="2272846"/>
            <a:ext cx="4724239" cy="433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24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57" y="115910"/>
            <a:ext cx="11887200" cy="875763"/>
          </a:xfrm>
          <a:gradFill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 проект «Успешные каникулы»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клубы «Эврика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«Грация»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шоу зарядка, 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ЧИЗ (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читайзнайиграй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71"/>
          <a:stretch/>
        </p:blipFill>
        <p:spPr>
          <a:xfrm>
            <a:off x="7170057" y="1335314"/>
            <a:ext cx="4876800" cy="53931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1"/>
          <a:stretch/>
        </p:blipFill>
        <p:spPr>
          <a:xfrm>
            <a:off x="310161" y="1335314"/>
            <a:ext cx="3470729" cy="53931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090" y="1335314"/>
            <a:ext cx="2779567" cy="539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35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57" y="103031"/>
            <a:ext cx="11887200" cy="1107583"/>
          </a:xfrm>
          <a:gradFill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 проект «Успешные каникулы»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клуб «Перемена»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-игра «Навыки супер детектива», посещение истории музея ОВД,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стикеров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ПДД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22" t="25353" r="11857" b="-1"/>
          <a:stretch/>
        </p:blipFill>
        <p:spPr>
          <a:xfrm>
            <a:off x="159657" y="2215166"/>
            <a:ext cx="5209619" cy="43401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25" t="1" r="1468" b="14941"/>
          <a:stretch/>
        </p:blipFill>
        <p:spPr>
          <a:xfrm rot="10800000">
            <a:off x="5190184" y="1506826"/>
            <a:ext cx="4082604" cy="35049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0" r="11150"/>
          <a:stretch/>
        </p:blipFill>
        <p:spPr>
          <a:xfrm rot="5400000">
            <a:off x="8145886" y="2890547"/>
            <a:ext cx="3000777" cy="458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29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4704" y="115910"/>
            <a:ext cx="9607640" cy="850005"/>
          </a:xfrm>
          <a:gradFill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проект «Успешные каникулы»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клубы «Звёздочка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«Космос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мастерская «Цветущий оазис», профилактическая беседа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42" b="3588"/>
          <a:stretch/>
        </p:blipFill>
        <p:spPr>
          <a:xfrm>
            <a:off x="159657" y="1120462"/>
            <a:ext cx="5143500" cy="47780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21" b="6855"/>
          <a:stretch/>
        </p:blipFill>
        <p:spPr>
          <a:xfrm>
            <a:off x="6813205" y="1120462"/>
            <a:ext cx="5143500" cy="44045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6" t="20571" b="7746"/>
          <a:stretch/>
        </p:blipFill>
        <p:spPr>
          <a:xfrm>
            <a:off x="4520484" y="3709117"/>
            <a:ext cx="5789565" cy="303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67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57" y="103031"/>
            <a:ext cx="11379813" cy="888642"/>
          </a:xfrm>
          <a:gradFill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проект «Успешные каникулы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детский клуб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«Искра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закрытие проекта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флешмоб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«Оранжевый Ап!»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6558" y="1184857"/>
            <a:ext cx="9787944" cy="552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0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1" y="180304"/>
            <a:ext cx="8963695" cy="6487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59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247</Words>
  <Application>Microsoft Office PowerPoint</Application>
  <PresentationFormat>Широкоэкранный</PresentationFormat>
  <Paragraphs>26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Wingdings</vt:lpstr>
      <vt:lpstr>Тема Office</vt:lpstr>
      <vt:lpstr>Муниципальное бюджетное учреждение  дополнительного образования «Дом детского творчества» город Усолье-Сибирское</vt:lpstr>
      <vt:lpstr>Городской социально-значимый проект  «Успешные каникулы» для несовершеннолетних КДН и ЗП совместно с  Детскими клубами по месту жительства МБУДО «ДДТ» с 22  по 26 марта 2021год</vt:lpstr>
      <vt:lpstr> 22 марта  проект «Успешные каникулы» Детские клубы «Искра», «Тимур»  познавательный час с отрядом ЮИД,  интеллектуальный спорт -  шахматный турнир </vt:lpstr>
      <vt:lpstr>23 марта  проект «Успешные каникулы» детские клубы «Эврика» «Грация»  шоу зарядка,  #ЧИЗ (читайзнайиграй)</vt:lpstr>
      <vt:lpstr>24 марта  проект «Успешные каникулы» детский клуб «Перемена» квест-игра «Навыки супер детектива», посещение истории музея ОВД,  изготовление стикеров ПДД</vt:lpstr>
      <vt:lpstr>25 марта проект «Успешные каникулы» детские клубы «Звёздочка» «Космос», мастерская «Цветущий оазис», профилактическая беседа</vt:lpstr>
      <vt:lpstr>26 марта проект «Успешные каникулы» детский клуб  «Искра» закрытие проекта флешмоб «Оранжевый Ап!»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учреждение дополнительного образования  «Дом детского творчества» </dc:title>
  <dc:creator>Пользователь</dc:creator>
  <cp:lastModifiedBy>Пользователь</cp:lastModifiedBy>
  <cp:revision>63</cp:revision>
  <dcterms:created xsi:type="dcterms:W3CDTF">2021-04-06T02:04:24Z</dcterms:created>
  <dcterms:modified xsi:type="dcterms:W3CDTF">2021-04-12T07:13:28Z</dcterms:modified>
</cp:coreProperties>
</file>