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86" r:id="rId10"/>
    <p:sldId id="265" r:id="rId11"/>
    <p:sldId id="266" r:id="rId12"/>
    <p:sldId id="267" r:id="rId13"/>
    <p:sldId id="270" r:id="rId14"/>
    <p:sldId id="283" r:id="rId15"/>
    <p:sldId id="280" r:id="rId16"/>
    <p:sldId id="28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42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97719-EB7E-4596-98A2-68C43CACBF1C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96943-A2B8-43EA-8AFC-007AEC10AA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363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8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115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02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65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42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439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5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1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593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6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48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t="-3000" r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4B53E-F5FA-47FC-A49C-F4DC84C6A66B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101EB-B4DF-4DC5-A98B-1E6F99496F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28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7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943" y="539590"/>
            <a:ext cx="7814944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№ 69» г. Сыктывкара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волшебный квадрат»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Авторы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воспитатели группы №11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Панюкова Н.Н.,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Русанова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М.И.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Сыктывкар, 2021 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1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144556"/>
              </p:ext>
            </p:extLst>
          </p:nvPr>
        </p:nvGraphicFramePr>
        <p:xfrm>
          <a:off x="737936" y="817797"/>
          <a:ext cx="10700084" cy="4267552"/>
        </p:xfrm>
        <a:graphic>
          <a:graphicData uri="http://schemas.openxmlformats.org/drawingml/2006/table">
            <a:tbl>
              <a:tblPr firstRow="1" firstCol="1" bandRow="1"/>
              <a:tblGrid>
                <a:gridCol w="38822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992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185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81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родителями (законными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представителями)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8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8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366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в создании игры своими руками.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366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Включение родителей в проектную деятельность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8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731905"/>
              </p:ext>
            </p:extLst>
          </p:nvPr>
        </p:nvGraphicFramePr>
        <p:xfrm>
          <a:off x="536027" y="696685"/>
          <a:ext cx="11051628" cy="4206240"/>
        </p:xfrm>
        <a:graphic>
          <a:graphicData uri="http://schemas.openxmlformats.org/drawingml/2006/table">
            <a:tbl>
              <a:tblPr firstRow="1" firstCol="1" bandRow="1"/>
              <a:tblGrid>
                <a:gridCol w="37784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889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842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81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этап. Итоговый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итогового мероприятия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513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513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книги «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 с использованием головоломки «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Танграм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5130" algn="l"/>
                        </a:tabLs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5130" algn="l"/>
                        </a:tabLs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92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6080" y="528148"/>
            <a:ext cx="11225047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обеспечение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6079" y="1194524"/>
            <a:ext cx="110067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Владимирова Е.Е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Васильева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Танграм: от истории к современности // Юный ученый. — 2015. — №2. — С. 88-94.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Драко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Китайский танграм. Магический круг. Вьетнамская игра: Игры-головоломки. — Попурри, 2009.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«Игровые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занимательные задачи для дошкольников» З.А. Михайлова. Москва просвещение 1990 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Русская народная сказка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Заюшкина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избушка»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Интернет ресурсы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24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17" y="479263"/>
            <a:ext cx="11461531" cy="102224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игры по интеллектуальному развитию детей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87" y="1394054"/>
            <a:ext cx="3082280" cy="2311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476" y="1380765"/>
            <a:ext cx="3082280" cy="2311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476" y="3813212"/>
            <a:ext cx="3046843" cy="22851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87" y="3813212"/>
            <a:ext cx="3082280" cy="2311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081" y="2536620"/>
            <a:ext cx="3082280" cy="22851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2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17" y="780288"/>
            <a:ext cx="3274959" cy="24562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208" y="780288"/>
            <a:ext cx="3274961" cy="24562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38" y="3407958"/>
            <a:ext cx="3267838" cy="2450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31" y="3407958"/>
            <a:ext cx="3267838" cy="2450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384" y="2320137"/>
            <a:ext cx="3320739" cy="2490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53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109" y="3732292"/>
            <a:ext cx="3148013" cy="236101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242194"/>
            <a:ext cx="3148013" cy="236101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801" y="1194541"/>
            <a:ext cx="1806497" cy="240866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03" y="3732292"/>
            <a:ext cx="3148013" cy="236101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38356" y="603788"/>
            <a:ext cx="942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(законными представителями)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3732292"/>
            <a:ext cx="3148013" cy="236101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56" y="1192625"/>
            <a:ext cx="3214105" cy="241057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838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6100" y="2128839"/>
            <a:ext cx="62864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0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8000" r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31387" y="1274239"/>
            <a:ext cx="679789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5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волшебный квадрат»</a:t>
            </a:r>
            <a:endParaRPr lang="ru-RU" sz="25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 проектной группы: 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воспитанники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средней группы (4-5 лет), воспитатели, родители 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(законные представители)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5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346075" algn="just">
              <a:spcAft>
                <a:spcPts val="0"/>
              </a:spcAft>
            </a:pPr>
            <a:r>
              <a:rPr lang="ru-RU" sz="2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среднесрочный (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месяца);                фронтальный</a:t>
            </a:r>
            <a:r>
              <a:rPr lang="ru-RU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5250" indent="346075" algn="just"/>
            <a:r>
              <a:rPr lang="ru-RU" sz="25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ru-RU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ролево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игровой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информационный, 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познавательный</a:t>
            </a:r>
            <a:r>
              <a:rPr lang="ru-RU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346075" algn="just">
              <a:spcAft>
                <a:spcPts val="0"/>
              </a:spcAft>
            </a:pP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68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02527" y="491545"/>
            <a:ext cx="10823882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</a:p>
          <a:p>
            <a:pPr indent="361950" algn="just">
              <a:spcAft>
                <a:spcPts val="0"/>
              </a:spcAft>
            </a:pPr>
            <a:r>
              <a:rPr lang="ru-RU" dirty="0"/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Интеллектуальное развитие выступает в качестве главного направления развития ребенка в дошкольный период детства, когда формируются основы личности. Как будет мыслить взрослый человек, напрямую зависит от того, насколько полно были использованы ресурсы интеллектуального развития в  дошкольном возрасте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современных детей обрушивается огромный поток информации, поэтому необходимо научить ребёнка справляться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нею.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брабатывать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анализировать и контролировать, ежедневно увеличивающийся объем знаний.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способствует использование в работе с дошкольниками игр-головоломок.</a:t>
            </a:r>
          </a:p>
          <a:p>
            <a:pPr indent="361950"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61950" algn="just"/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Головоломки – игрушки на все времена. Они увлекательны, развивают сообразительность и нестандартность мышления, не требуют специальных знаний. Такие игры являются отличной заменой электронным гаджетам.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дной из самых известных головоломок является «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Танграм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indent="361950" algn="just"/>
            <a:r>
              <a:rPr lang="ru-RU" sz="2000" dirty="0" smtClean="0">
                <a:latin typeface="Times New Roman" panose="02020603050405020304" pitchFamily="18" charset="0"/>
              </a:rPr>
              <a:t>В результате использования «</a:t>
            </a:r>
            <a:r>
              <a:rPr lang="ru-RU" sz="2000" dirty="0" err="1" smtClean="0">
                <a:latin typeface="Times New Roman" panose="02020603050405020304" pitchFamily="18" charset="0"/>
              </a:rPr>
              <a:t>Танграма</a:t>
            </a:r>
            <a:r>
              <a:rPr lang="ru-RU" sz="2000" dirty="0" smtClean="0">
                <a:latin typeface="Times New Roman" panose="02020603050405020304" pitchFamily="18" charset="0"/>
              </a:rPr>
              <a:t>» у детей будут развиваться зрительное внимание, память, воображение, логическое и конструктивное мышление, будут совершенствоваться навыки ориентировки в пространстве, зрительно-моторная координация, произвольность поведения: умение играть по правилам и четко выполнять инструкции.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3232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1015" y="912684"/>
            <a:ext cx="10783229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развитие логического мышления, познавательных и творческих способностей детей дошкольного возраста посредством использования головоломки «</a:t>
            </a:r>
            <a:r>
              <a:rPr lang="ru-RU" sz="2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361950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Пополнять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развивающую предметно – пространственную среду в группе по интеллектуальному развитию детей.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Привлечь родителей (законных представителей) к изготовлению головоломки «</a:t>
            </a:r>
            <a:r>
              <a:rPr lang="ru-RU" sz="2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en-US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анализировать способ расположения частей, составлять фигуру способом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наложения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образец.</a:t>
            </a:r>
            <a:endParaRPr lang="en-US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речь, память, внимание, логическое мышление, конструктивные и творческие способности детей, фантазию.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56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7942" y="595933"/>
            <a:ext cx="108127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работы с родителями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законными представителями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Информационно-аналитическая: анкетирование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Наглядно-информационная: буклеты, папки-передвижки.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ривлечение родителей (законных представителей) к изготовлению «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361950" algn="just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реализации: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январь – март 2021 года.</a:t>
            </a:r>
          </a:p>
          <a:p>
            <a:pPr indent="361950" algn="just">
              <a:spcAft>
                <a:spcPts val="0"/>
              </a:spcAft>
              <a:tabLst>
                <a:tab pos="0" algn="l"/>
              </a:tabLs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 проекта: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схемы к головоломке «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создание книжки «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Заюшкина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избушка» с использованием головоломки «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357188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Предполагаемый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результат: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ети проявляют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 к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головоломке «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знают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каких частей состоит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ети умеют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 составлять фигуры способом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наложения;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ети умеют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собирать картинку рядом с ее контурным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изображением.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>
              <a:spcAft>
                <a:spcPts val="0"/>
              </a:spcAft>
              <a:tabLst>
                <a:tab pos="0" algn="l"/>
              </a:tabLs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58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t="-4000" r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6321" y="378705"/>
            <a:ext cx="11156568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Ресурсное обеспечение проекта: 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Научно-методическое: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методической библиотеки: печатных, теоретических материалов;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разработка методических материалов: сценарии, картотеки и т. п.;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зучение опыта работы педагогов.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Организационное: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развивающей предметно-пространственной среды в группе по интеллектуальному развитию детей.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Информационное: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использование возможностей интернета в поиске информации и опыта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других образовательных учреждений;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консультации;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Мотивационное: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накопление и обобщение педагогического опыта;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участие в конкурсах на разных уровнях.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Материально-техническое: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ветной картон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клей, ножницы;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фотоаппарат;</a:t>
            </a:r>
            <a:endParaRPr lang="ru-RU" sz="1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ноутбук с выходом в интернет.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012429"/>
              </p:ext>
            </p:extLst>
          </p:nvPr>
        </p:nvGraphicFramePr>
        <p:xfrm>
          <a:off x="791133" y="1859608"/>
          <a:ext cx="10720552" cy="3484057"/>
        </p:xfrm>
        <a:graphic>
          <a:graphicData uri="http://schemas.openxmlformats.org/drawingml/2006/table">
            <a:tbl>
              <a:tblPr firstRow="1" firstCol="1" bandRow="1"/>
              <a:tblGrid>
                <a:gridCol w="36652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814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738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4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реализации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4237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этап – Подготовительный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к реализации проекта)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85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374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состояния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РППС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42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теоретических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вопросов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42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ресурсного обеспечения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43321" y="726797"/>
            <a:ext cx="46161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3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583489"/>
              </p:ext>
            </p:extLst>
          </p:nvPr>
        </p:nvGraphicFramePr>
        <p:xfrm>
          <a:off x="666137" y="1023555"/>
          <a:ext cx="10796338" cy="4389424"/>
        </p:xfrm>
        <a:graphic>
          <a:graphicData uri="http://schemas.openxmlformats.org/drawingml/2006/table">
            <a:tbl>
              <a:tblPr firstRow="1" firstCol="1" bandRow="1"/>
              <a:tblGrid>
                <a:gridCol w="50878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9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991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764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этап. Продуктивный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4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в соответствии с планом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2605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Январь-март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89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конспектов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2605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Январь-март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57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81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работы с родителями по проекту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2605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Январь-март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775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образовательного пространства для интеллектуального развития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2605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Январь-март 2021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7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304794"/>
              </p:ext>
            </p:extLst>
          </p:nvPr>
        </p:nvGraphicFramePr>
        <p:xfrm>
          <a:off x="570631" y="719655"/>
          <a:ext cx="10968789" cy="5402955"/>
        </p:xfrm>
        <a:graphic>
          <a:graphicData uri="http://schemas.openxmlformats.org/drawingml/2006/table">
            <a:tbl>
              <a:tblPr firstRow="1" firstCol="1" bandRow="1"/>
              <a:tblGrid>
                <a:gridCol w="58970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28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288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5292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детьми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«З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накомство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 «</a:t>
                      </a:r>
                      <a:r>
                        <a:rPr lang="ru-RU" sz="1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Танграмом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Д/и «На что похожа»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92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Д/и «Раздели на группы»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896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«Простые задачки»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«Собери квадрат»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868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русская народная сказка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50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Д/и «Четвёртый лишний»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550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Рассказывание русской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народной сказки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 с помощью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мнемотаблицы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550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Раскраски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 русской народной сказке «</a:t>
                      </a:r>
                      <a:r>
                        <a:rPr lang="ru-RU" sz="1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7585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«Домики зайца и лисы»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153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«Собери героев сказки» (лиса и заяц)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39554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«Собери героев сказки» (медведь, собака, петух)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583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Д/и «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 (групповая работа)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8126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 и рисование «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Заюшкина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избушка» (создание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книжки) (парно-индивидуальная работа»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7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767</Words>
  <Application>Microsoft Office PowerPoint</Application>
  <PresentationFormat>Широкоэкранный</PresentationFormat>
  <Paragraphs>170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Настольные игры по интеллектуальному развитию детей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90</cp:revision>
  <dcterms:created xsi:type="dcterms:W3CDTF">2021-02-25T08:47:40Z</dcterms:created>
  <dcterms:modified xsi:type="dcterms:W3CDTF">2021-04-25T12:08:10Z</dcterms:modified>
</cp:coreProperties>
</file>