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82" autoAdjust="0"/>
    <p:restoredTop sz="84902" autoAdjust="0"/>
  </p:normalViewPr>
  <p:slideViewPr>
    <p:cSldViewPr>
      <p:cViewPr varScale="1">
        <p:scale>
          <a:sx n="74" d="100"/>
          <a:sy n="74" d="100"/>
        </p:scale>
        <p:origin x="-14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04453-5302-47DB-A075-91A0E8901E6A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B4232-CDC7-49D0-AFCA-C9BAAAFD3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054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1"/>
            <a:ext cx="8208912" cy="936104"/>
          </a:xfrm>
        </p:spPr>
        <p:txBody>
          <a:bodyPr>
            <a:normAutofit fontScale="90000"/>
          </a:bodyPr>
          <a:lstStyle/>
          <a:p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b="0" dirty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>
                <a:solidFill>
                  <a:schemeClr val="bg1"/>
                </a:solidFill>
                <a:effectLst/>
              </a:rPr>
            </a:br>
            <a:r>
              <a:rPr lang="ru-RU" sz="13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1300" b="0" dirty="0" smtClean="0">
                <a:solidFill>
                  <a:schemeClr val="bg1"/>
                </a:solidFill>
                <a:effectLst/>
              </a:rPr>
            </a:br>
            <a:r>
              <a:rPr lang="ru-RU" sz="1300" dirty="0" smtClean="0">
                <a:solidFill>
                  <a:schemeClr val="bg1"/>
                </a:solidFill>
                <a:effectLst/>
              </a:rPr>
              <a:t>Муниципальное  бюджетное  общеобразовательное </a:t>
            </a:r>
            <a:r>
              <a:rPr lang="ru-RU" sz="1300" dirty="0">
                <a:solidFill>
                  <a:schemeClr val="bg1"/>
                </a:solidFill>
                <a:effectLst/>
              </a:rPr>
              <a:t>учреждение </a:t>
            </a:r>
            <a:br>
              <a:rPr lang="ru-RU" sz="1300" dirty="0">
                <a:solidFill>
                  <a:schemeClr val="bg1"/>
                </a:solidFill>
                <a:effectLst/>
              </a:rPr>
            </a:br>
            <a:r>
              <a:rPr lang="ru-RU" sz="1300" dirty="0" smtClean="0">
                <a:solidFill>
                  <a:schemeClr val="bg1"/>
                </a:solidFill>
                <a:effectLst/>
              </a:rPr>
              <a:t>«школа-интернат основного общего образования»</a:t>
            </a:r>
            <a:br>
              <a:rPr lang="ru-RU" sz="1300" dirty="0" smtClean="0">
                <a:solidFill>
                  <a:schemeClr val="bg1"/>
                </a:solidFill>
                <a:effectLst/>
              </a:rPr>
            </a:br>
            <a:r>
              <a:rPr lang="ru-RU" sz="13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1300" dirty="0">
                <a:solidFill>
                  <a:schemeClr val="bg1"/>
                </a:solidFill>
                <a:effectLst/>
              </a:rPr>
              <a:t>г. </a:t>
            </a:r>
            <a:r>
              <a:rPr lang="ru-RU" sz="1300" dirty="0" smtClean="0">
                <a:solidFill>
                  <a:schemeClr val="bg1"/>
                </a:solidFill>
                <a:effectLst/>
              </a:rPr>
              <a:t>Тарко-Сале Пуровского </a:t>
            </a:r>
            <a:r>
              <a:rPr lang="ru-RU" sz="1300" dirty="0">
                <a:solidFill>
                  <a:schemeClr val="bg1"/>
                </a:solidFill>
                <a:effectLst/>
              </a:rPr>
              <a:t>района</a:t>
            </a:r>
            <a:r>
              <a:rPr lang="ru-RU" sz="1300" dirty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30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2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200" dirty="0" smtClean="0">
                <a:solidFill>
                  <a:schemeClr val="bg1"/>
                </a:solidFill>
                <a:effectLst/>
              </a:rPr>
              <a:t>Классный </a:t>
            </a:r>
            <a:r>
              <a:rPr lang="ru-RU" sz="2200" dirty="0" smtClean="0">
                <a:solidFill>
                  <a:schemeClr val="bg1"/>
                </a:solidFill>
                <a:effectLst/>
              </a:rPr>
              <a:t>час по теме :</a:t>
            </a:r>
            <a:r>
              <a:rPr lang="ru-RU" sz="2200" b="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200" b="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2200" dirty="0" smtClean="0">
                <a:solidFill>
                  <a:srgbClr val="FF0000"/>
                </a:solidFill>
                <a:effectLst/>
              </a:rPr>
              <a:t>Уроки </a:t>
            </a:r>
            <a:r>
              <a:rPr lang="ru-RU" sz="2200" dirty="0">
                <a:solidFill>
                  <a:srgbClr val="FF0000"/>
                </a:solidFill>
                <a:effectLst/>
              </a:rPr>
              <a:t>ПРЕДКОВ»</a:t>
            </a: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373216"/>
            <a:ext cx="4649170" cy="100013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Составила: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Докучаева Ольга Илекувна,</a:t>
            </a:r>
          </a:p>
          <a:p>
            <a:pPr algn="r"/>
            <a:r>
              <a:rPr lang="ru-RU" sz="1600" dirty="0" smtClean="0"/>
              <a:t>учитель родного языка и родной литературы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fedpress.ru/sites/fedpress/files/aleksandrovich/news/61603472_148stojbiw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90465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329642" cy="20827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/>
              </a:rPr>
              <a:t>    СПАСИБО ЗА ВНИМАНИЕ !</a:t>
            </a:r>
            <a:endParaRPr lang="ru-RU" sz="3200" dirty="0">
              <a:solidFill>
                <a:schemeClr val="bg1"/>
              </a:solidFill>
              <a:effectLst/>
            </a:endParaRPr>
          </a:p>
        </p:txBody>
      </p:sp>
      <p:pic>
        <p:nvPicPr>
          <p:cNvPr id="4" name="Содержимое 3" descr="http://s56.radikal.ru/i151/1008/67/6a2e8efface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2357430"/>
            <a:ext cx="6500858" cy="395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Цель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: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1.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В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оспитание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любви к малой родине,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гордости за родной край, умения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ценить культуру и традиции народов Севера. </a:t>
            </a:r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2.Развитие  смекалки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и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речи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учащихся.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13716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Задачи: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ru-RU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marL="13716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-развитие наблюдательности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, расширение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кругозора;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13716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-пробуждение  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интереса  к культуре своего народа; 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13716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-привитие  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уважения и интереса  к поэтам и композиторам 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Севера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;</a:t>
            </a:r>
            <a:endParaRPr lang="ru-RU" sz="24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  <a:p>
            <a:pPr marL="13716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-формирование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физических  способностей во время </a:t>
            </a:r>
            <a:r>
              <a:rPr lang="ru-RU" dirty="0" smtClean="0">
                <a:solidFill>
                  <a:schemeClr val="bg1"/>
                </a:solidFill>
                <a:ea typeface="Calibri"/>
                <a:cs typeface="Times New Roman"/>
              </a:rPr>
              <a:t>проведения 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игр. 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3971924" cy="6000792"/>
          </a:xfrm>
        </p:spPr>
        <p:txBody>
          <a:bodyPr>
            <a:noAutofit/>
          </a:bodyPr>
          <a:lstStyle/>
          <a:p>
            <a:pPr lvl="0"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Язык наш суров и не пышен,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И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нет в нем прекраснее слов,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Чем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эти, что с детства мы слышим: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Пастух, Рыболов, Зверолов.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Три слова – рассказ о народе, 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Что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выжил в суровом краю, 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Три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слова скажу лишь, а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вроде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 Как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целую песню спою. 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Язык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наш веками отточен, </a:t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Язык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наш без промаха точен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!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  <a:ea typeface="Calibri"/>
                <a:cs typeface="Times New Roman"/>
              </a:rPr>
              <a:t>                                    Л.В. Лапцуй</a:t>
            </a:r>
            <a:r>
              <a:rPr lang="ru-RU" sz="2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bg1"/>
              </a:solidFill>
              <a:effectLst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63915"/>
            <a:ext cx="3528392" cy="538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501008"/>
            <a:ext cx="8291264" cy="280835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ru-RU" sz="1800" b="1" dirty="0" smtClean="0">
                <a:solidFill>
                  <a:schemeClr val="bg1"/>
                </a:solidFill>
              </a:rPr>
              <a:t>Летний чум ненцев</a:t>
            </a:r>
          </a:p>
          <a:p>
            <a:pPr marL="137160" indent="0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Чум</a:t>
            </a:r>
            <a:r>
              <a:rPr lang="ru-RU" sz="2000" b="1" dirty="0" smtClean="0"/>
              <a:t> </a:t>
            </a:r>
            <a:r>
              <a:rPr lang="ru-RU" sz="2000" dirty="0">
                <a:solidFill>
                  <a:schemeClr val="bg1"/>
                </a:solidFill>
              </a:rPr>
              <a:t>– это временное  </a:t>
            </a:r>
            <a:r>
              <a:rPr lang="ru-RU" sz="2000" dirty="0" smtClean="0">
                <a:solidFill>
                  <a:schemeClr val="bg1"/>
                </a:solidFill>
              </a:rPr>
              <a:t>жилище</a:t>
            </a:r>
            <a:r>
              <a:rPr lang="ru-RU" sz="2000" dirty="0">
                <a:solidFill>
                  <a:schemeClr val="bg1"/>
                </a:solidFill>
              </a:rPr>
              <a:t>, и в то же время – это дом на века. Ставят его обязательно женщины.</a:t>
            </a:r>
          </a:p>
          <a:p>
            <a:pPr marL="137160" indent="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Летом чум устанавливается за </a:t>
            </a:r>
            <a:r>
              <a:rPr lang="ru-RU" sz="2000" dirty="0">
                <a:solidFill>
                  <a:schemeClr val="bg1"/>
                </a:solidFill>
              </a:rPr>
              <a:t>полчаса, а зимой – примерно за час.  У ненцев есть интересная загадка о </a:t>
            </a:r>
            <a:r>
              <a:rPr lang="ru-RU" sz="2000" dirty="0" smtClean="0">
                <a:solidFill>
                  <a:schemeClr val="bg1"/>
                </a:solidFill>
              </a:rPr>
              <a:t>чуме: </a:t>
            </a:r>
            <a:r>
              <a:rPr lang="ru-RU" sz="2000" dirty="0">
                <a:solidFill>
                  <a:schemeClr val="bg1"/>
                </a:solidFill>
              </a:rPr>
              <a:t>«Старика – волшебника одевают и раздевают</a:t>
            </a:r>
            <a:r>
              <a:rPr lang="ru-RU" sz="2000" dirty="0" smtClean="0">
                <a:solidFill>
                  <a:schemeClr val="bg1"/>
                </a:solidFill>
              </a:rPr>
              <a:t>».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https://avatars.mds.yandex.net/get-zen_doc/1875939/pub_5cead07e459d3300af992615_5cead251740ccd00b332635c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248472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483768" y="310583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" name="Picture 2" descr="https://www.culture.ru/storage/images/680efe9a46c8b92156a0c9894e3f4fa2/5d0f37d30b8af63e18fdaf02bdda0f3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53827"/>
            <a:ext cx="4104456" cy="342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331640" y="429309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Зимний чум ненцев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933056"/>
            <a:ext cx="3960440" cy="223224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В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</a:rPr>
              <a:t>конце июля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- начале 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</a:rPr>
              <a:t>августа морошка меняет цвет, превращается  из красного 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в 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янтарный</a:t>
            </a:r>
            <a:r>
              <a:rPr lang="ru-RU" sz="2000" dirty="0">
                <a:solidFill>
                  <a:schemeClr val="bg1"/>
                </a:solidFill>
                <a:effectLst/>
                <a:latin typeface="+mn-lt"/>
              </a:rPr>
              <a:t>.  Олени приходят на мшистые поляны, заросшие морошкой, едят лакомство - грибы, птицы клюют чернику</a:t>
            </a:r>
            <a:r>
              <a:rPr lang="ru-RU" sz="2000" b="0" dirty="0">
                <a:solidFill>
                  <a:schemeClr val="bg1"/>
                </a:solidFill>
                <a:effectLst/>
                <a:latin typeface="+mn-lt"/>
              </a:rPr>
              <a:t>.</a:t>
            </a:r>
            <a:br>
              <a:rPr lang="ru-RU" sz="2000" b="0" dirty="0">
                <a:solidFill>
                  <a:schemeClr val="bg1"/>
                </a:solidFill>
                <a:effectLst/>
                <a:latin typeface="+mn-lt"/>
              </a:rPr>
            </a:br>
            <a:endParaRPr lang="ru-RU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2" descr="http://www.novostioede.ru/upload/resize_cache/iblock/13f/800_600_1/glr8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424847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-fotki.yandex.ru/get/9555/111261954.77/0_8990a_f9399e49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417646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unnel.ru/media/images/2018-09/post/121763/chernika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17646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49817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Весна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- яркое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время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года,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и поэтому в апреле проходит главный праздник оленеводов и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рыбаков – день Оленевода. 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07504" y="4264918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endParaRPr lang="ru-RU" sz="2000" b="1" dirty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endParaRPr lang="ru-RU" sz="2000" b="1" dirty="0" smtClean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endParaRPr lang="ru-RU" sz="2000" b="1" dirty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endParaRPr lang="ru-RU" sz="2000" b="1" dirty="0" smtClean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endParaRPr lang="ru-RU" sz="2000" b="1" dirty="0">
              <a:ln w="6350">
                <a:noFill/>
              </a:ln>
              <a:solidFill>
                <a:srgbClr val="000000"/>
              </a:solidFill>
              <a:ea typeface="Calibri"/>
              <a:cs typeface="+mj-cs"/>
            </a:endParaRPr>
          </a:p>
          <a:p>
            <a:pPr algn="ctr"/>
            <a:r>
              <a:rPr lang="ru-RU" sz="2000" b="1" dirty="0" smtClean="0">
                <a:ln w="6350">
                  <a:noFill/>
                </a:ln>
                <a:solidFill>
                  <a:srgbClr val="000000"/>
                </a:solidFill>
                <a:ea typeface="Calibri"/>
                <a:cs typeface="+mj-cs"/>
              </a:rPr>
              <a:t>Гонки </a:t>
            </a:r>
            <a:r>
              <a:rPr lang="ru-RU" sz="2000" b="1" dirty="0">
                <a:ln w="6350">
                  <a:noFill/>
                </a:ln>
                <a:solidFill>
                  <a:srgbClr val="000000"/>
                </a:solidFill>
                <a:ea typeface="Calibri"/>
                <a:cs typeface="+mj-cs"/>
              </a:rPr>
              <a:t>на оленьих упряжках — красивое, захватывающее зрелище. </a:t>
            </a:r>
            <a:endParaRPr lang="ru-RU" dirty="0"/>
          </a:p>
        </p:txBody>
      </p:sp>
      <p:pic>
        <p:nvPicPr>
          <p:cNvPr id="4" name="Рисунок 3" descr="https://s3.nat-geo.ru/images/2019/5/15/a59a88768580440faede21bda9b1df0a.max-1200x8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449" y="2924944"/>
            <a:ext cx="4789039" cy="3158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moya-planeta.ru/upload/images/xl/ee/9a/ee9a04beee31bbaf324923402680608ed88270c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6486"/>
            <a:ext cx="4538262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2048" y="351902"/>
            <a:ext cx="8460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ea typeface="Calibri"/>
              </a:rPr>
              <a:t>	На </a:t>
            </a:r>
            <a:r>
              <a:rPr lang="ru-RU" dirty="0">
                <a:solidFill>
                  <a:srgbClr val="000000"/>
                </a:solidFill>
                <a:ea typeface="Calibri"/>
              </a:rPr>
              <a:t>этом празднике из национальных видов соревнований наиболее распространенными являются гонки на оленьих упряжках, метание тынзяна  (аркана</a:t>
            </a:r>
            <a:r>
              <a:rPr lang="ru-RU" dirty="0" smtClean="0">
                <a:solidFill>
                  <a:srgbClr val="000000"/>
                </a:solidFill>
                <a:ea typeface="Calibri"/>
              </a:rPr>
              <a:t>) на хорей,  </a:t>
            </a:r>
            <a:r>
              <a:rPr lang="ru-RU" dirty="0">
                <a:solidFill>
                  <a:srgbClr val="000000"/>
                </a:solidFill>
                <a:ea typeface="Calibri"/>
              </a:rPr>
              <a:t>прыжки через нарты, перетягивание палки, тройной национальный прыжок,  национальная борьба.</a:t>
            </a:r>
            <a:endParaRPr lang="ru-RU" dirty="0"/>
          </a:p>
        </p:txBody>
      </p:sp>
      <p:pic>
        <p:nvPicPr>
          <p:cNvPr id="11" name="Рисунок 10" descr="http://artprazdnikk.ru/sites/default/files/photos/img_3159_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7"/>
            <a:ext cx="381642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yamburg-dobycha.gazprom.ru/d/story/bb/699/natsionalnyj-trojnoj-pryzho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733036"/>
            <a:ext cx="3744417" cy="2272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s14.stc.all.kpcdn.net/share/i/12/9993977/inx960x64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64" y="3959989"/>
            <a:ext cx="4086200" cy="26373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moya-planeta.ru/upload/images/xl/64/97/64972149369122266a912e62c1758d835a0c4b2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9" y="4197583"/>
            <a:ext cx="3926770" cy="2475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79704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Один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из любимых состязаний оленеводов,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которым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они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занимаются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 свободное о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т работы время – это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«перетягивание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</a:rPr>
              <a:t>палки». 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96044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456384" cy="286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miskamenskoe.ru/tinybrowser/fulls/images/foto/2018/3/peretyagivanie-palki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52514"/>
            <a:ext cx="4464496" cy="284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848872" cy="1944216"/>
          </a:xfrm>
        </p:spPr>
        <p:txBody>
          <a:bodyPr>
            <a:noAutofit/>
          </a:bodyPr>
          <a:lstStyle/>
          <a:p>
            <a:pPr marL="457200" indent="9017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Испокон веков наш народ живет в дружбе и согласии, сохраняет обычаи, традиции предков. Сегодня мы  в этом убедились. Мы уверены, что,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выбрав нелегкий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труд оленевода и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рыбака,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вы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сможете прожить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 суровом краю.</a:t>
            </a:r>
            <a:r>
              <a:rPr lang="ru-RU" sz="2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bg1"/>
              </a:solidFill>
              <a:effectLst/>
            </a:endParaRPr>
          </a:p>
        </p:txBody>
      </p:sp>
      <p:pic>
        <p:nvPicPr>
          <p:cNvPr id="7170" name="Picture 2" descr="http://im1-tub-ru.yandex.net/i?id=404546307-4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00059"/>
            <a:ext cx="3528392" cy="241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i.mycdn.me/i?r=AyH4iRPQ2q0otWIFepML2LxRjr7Ol01A4UdHFo4QwfO0L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74704"/>
            <a:ext cx="2952328" cy="2583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s://urengoy-dobycha.gazprom.ru/_ah/img/c1KefAN4NcqZgW1JjnkJ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399695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yamal-news.net/img/20191216/471f9221f7ad450f648583efa1a89e8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22390"/>
            <a:ext cx="4392489" cy="273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545</TotalTime>
  <Words>275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                                                         Муниципальное  бюджетное  общеобразовательное учреждение  «школа-интернат основного общего образования»  г. Тарко-Сале Пуровского района    Классный час по теме : «Уроки ПРЕДКОВ»</vt:lpstr>
      <vt:lpstr>Презентация PowerPoint</vt:lpstr>
      <vt:lpstr>Язык наш суров и не пышен, И нет в нем прекраснее слов,  Чем эти, что с детства мы слышим: Пастух, Рыболов, Зверолов. Три слова – рассказ о народе,  Что выжил в суровом краю,  Три слова скажу лишь, а вроде  Как целую песню спою.   Язык наш веками отточен,   Язык наш без промаха точен!                                       Л.В. Лапцуй </vt:lpstr>
      <vt:lpstr>Презентация PowerPoint</vt:lpstr>
      <vt:lpstr>В конце июля - начале августа морошка меняет цвет, превращается  из красного  в янтарный.  Олени приходят на мшистые поляны, заросшие морошкой, едят лакомство - грибы, птицы клюют чернику. </vt:lpstr>
      <vt:lpstr>Весна - яркое время года, и поэтому в апреле проходит главный праздник оленеводов и рыбаков – день Оленевода. </vt:lpstr>
      <vt:lpstr>Презентация PowerPoint</vt:lpstr>
      <vt:lpstr>Один из любимых состязаний оленеводов, которым они занимаются в свободное от работы время – это «перетягивание палки». </vt:lpstr>
      <vt:lpstr>Испокон веков наш народ живет в дружбе и согласии, сохраняет обычаи, традиции предков. Сегодня мы  в этом убедились. Мы уверены, что, выбрав нелегкий труд оленевода и рыбака, вы сможете прожить в суровом краю. </vt:lpstr>
      <vt:lpstr>    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календарь лесных ненцев Пуровского района</dc:title>
  <dc:creator>Денис</dc:creator>
  <cp:lastModifiedBy>RooT</cp:lastModifiedBy>
  <cp:revision>61</cp:revision>
  <dcterms:created xsi:type="dcterms:W3CDTF">2013-04-22T13:36:08Z</dcterms:created>
  <dcterms:modified xsi:type="dcterms:W3CDTF">2020-01-09T10:42:54Z</dcterms:modified>
</cp:coreProperties>
</file>