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290" r:id="rId4"/>
    <p:sldId id="27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87" r:id="rId14"/>
    <p:sldId id="288" r:id="rId15"/>
    <p:sldId id="266" r:id="rId16"/>
    <p:sldId id="267" r:id="rId17"/>
    <p:sldId id="268" r:id="rId18"/>
    <p:sldId id="284" r:id="rId19"/>
    <p:sldId id="285" r:id="rId20"/>
    <p:sldId id="286" r:id="rId21"/>
    <p:sldId id="272" r:id="rId22"/>
    <p:sldId id="274" r:id="rId23"/>
    <p:sldId id="275" r:id="rId24"/>
    <p:sldId id="276" r:id="rId25"/>
    <p:sldId id="279" r:id="rId26"/>
    <p:sldId id="280" r:id="rId27"/>
    <p:sldId id="281" r:id="rId28"/>
    <p:sldId id="282" r:id="rId29"/>
    <p:sldId id="283" r:id="rId30"/>
    <p:sldId id="271" r:id="rId31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2"/>
    <p:restoredTop sz="94621"/>
  </p:normalViewPr>
  <p:slideViewPr>
    <p:cSldViewPr showGuides="1">
      <p:cViewPr varScale="1"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8914" name="Группа 38913"/>
          <p:cNvGrpSpPr/>
          <p:nvPr/>
        </p:nvGrpSpPr>
        <p:grpSpPr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38915" name="Прямое соединение 38914"/>
            <p:cNvSpPr/>
            <p:nvPr/>
          </p:nvSpPr>
          <p:spPr>
            <a:xfrm>
              <a:off x="912" y="1584"/>
              <a:ext cx="456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16" name="Полилиния 38915"/>
            <p:cNvSpPr/>
            <p:nvPr/>
          </p:nvSpPr>
          <p:spPr>
            <a:xfrm>
              <a:off x="-1584" y="864"/>
              <a:ext cx="2304" cy="2304"/>
            </a:xfrm>
            <a:custGeom>
              <a:avLst/>
              <a:gdLst>
                <a:gd name="A1" fmla="val 12083"/>
                <a:gd name="A2" fmla="val -32000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44083" y="2369"/>
                  </a:moveTo>
                  <a:arcTo wR="32000" hR="32000" stAng="-4068954" swAng="8137868"/>
                  <a:arcTo wR="32000" hR="32000" stAng="-17531086" swAng="41"/>
                  <a:lnTo>
                    <a:pt x="44083" y="61632"/>
                  </a:lnTo>
                  <a:lnTo>
                    <a:pt x="44083" y="2368"/>
                  </a:lnTo>
                  <a:arcTo wR="32000" hR="32000" stAng="-4068995" swAng="41"/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38917" name="Полилиния 38916"/>
            <p:cNvSpPr/>
            <p:nvPr/>
          </p:nvSpPr>
          <p:spPr>
            <a:xfrm>
              <a:off x="-2030" y="192"/>
              <a:ext cx="2544" cy="2544"/>
            </a:xfrm>
            <a:custGeom>
              <a:avLst/>
              <a:gdLst>
                <a:gd name="A1" fmla="val 18994"/>
                <a:gd name="A2" fmla="val -30013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994" y="6247"/>
                  </a:moveTo>
                  <a:arcTo wR="32000" hR="32000" stAng="-3215437" swAng="6430810"/>
                  <a:arcTo wR="32000" hR="32000" stAng="-18384627" swAng="64"/>
                  <a:lnTo>
                    <a:pt x="50994" y="57754"/>
                  </a:lnTo>
                  <a:lnTo>
                    <a:pt x="50994" y="6246"/>
                  </a:lnTo>
                  <a:arcTo wR="32000" hR="32000" stAng="-3215501" swAng="64"/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>
                <a:latin typeface="Arial" panose="020B0604020202020204" pitchFamily="34" charset="0"/>
              </a:endParaRPr>
            </a:p>
          </p:txBody>
        </p:sp>
      </p:grpSp>
      <p:sp>
        <p:nvSpPr>
          <p:cNvPr id="38918" name="Заголовок 38917"/>
          <p:cNvSpPr>
            <a:spLocks noGrp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 sz="4000"/>
            </a:lvl1pPr>
          </a:lstStyle>
          <a:p>
            <a:pPr lvl="0"/>
            <a:r>
              <a:rPr dirty="0"/>
              <a:t>Образец заголовка</a:t>
            </a:r>
            <a:endParaRPr dirty="0"/>
          </a:p>
        </p:txBody>
      </p:sp>
      <p:sp>
        <p:nvSpPr>
          <p:cNvPr id="38919" name="Подзаголовок 38918"/>
          <p:cNvSpPr>
            <a:spLocks noGrp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dirty="0"/>
              <a:t>Образец подзаголовка</a:t>
            </a:r>
            <a:endParaRPr dirty="0"/>
          </a:p>
        </p:txBody>
      </p:sp>
      <p:sp>
        <p:nvSpPr>
          <p:cNvPr id="38920" name="Замещающая дата 3891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fld id="{BB962C8B-B14F-4D97-AF65-F5344CB8AC3E}" type="datetime1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38921" name="Замещающий нижний колонтитул 389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endParaRPr lang="ru-RU"/>
          </a:p>
        </p:txBody>
      </p:sp>
      <p:sp>
        <p:nvSpPr>
          <p:cNvPr id="38922" name="Замещающий номер слайда 389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 build="p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5222" y="301625"/>
            <a:ext cx="1828403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79215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8367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9955" y="1827213"/>
            <a:ext cx="358367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7890" name="Группа 37889"/>
          <p:cNvGrpSpPr/>
          <p:nvPr/>
        </p:nvGrpSpPr>
        <p:grpSpPr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37891" name="Полилиния 37890"/>
            <p:cNvSpPr/>
            <p:nvPr/>
          </p:nvSpPr>
          <p:spPr>
            <a:xfrm>
              <a:off x="-2040" y="432"/>
              <a:ext cx="2592" cy="1968"/>
            </a:xfrm>
            <a:custGeom>
              <a:avLst/>
              <a:gdLst>
                <a:gd name="A1" fmla="val 18296"/>
                <a:gd name="A2" fmla="val -30880"/>
                <a:gd name="A3" fmla="val 31512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296" y="5746"/>
                  </a:moveTo>
                  <a:arcTo wR="32000" hR="32000" stAng="-3307678" swAng="6615294"/>
                  <a:arcTo wR="32000" hR="32000" stAng="-18292383" swAng="61"/>
                  <a:lnTo>
                    <a:pt x="50296" y="58255"/>
                  </a:lnTo>
                  <a:lnTo>
                    <a:pt x="50296" y="5745"/>
                  </a:lnTo>
                  <a:arcTo wR="32000" hR="32000" stAng="-3307739" swAng="61"/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37892" name="Полилиния 37891"/>
            <p:cNvSpPr/>
            <p:nvPr/>
          </p:nvSpPr>
          <p:spPr>
            <a:xfrm>
              <a:off x="-1528" y="0"/>
              <a:ext cx="1949" cy="1987"/>
            </a:xfrm>
            <a:custGeom>
              <a:avLst/>
              <a:gdLst>
                <a:gd name="A1" fmla="val 18077"/>
                <a:gd name="A2" fmla="val -30880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077" y="5595"/>
                  </a:moveTo>
                  <a:arcTo wR="32000" hR="32000" stAng="-3336255" swAng="6672450"/>
                  <a:arcTo wR="32000" hR="32000" stAng="-18263805" swAng="61"/>
                  <a:lnTo>
                    <a:pt x="50077" y="58406"/>
                  </a:lnTo>
                  <a:lnTo>
                    <a:pt x="50077" y="5594"/>
                  </a:lnTo>
                  <a:arcTo wR="32000" hR="32000" stAng="-3336316" swAng="61"/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37893" name="Прямое соединение 37892"/>
            <p:cNvSpPr/>
            <p:nvPr/>
          </p:nvSpPr>
          <p:spPr>
            <a:xfrm>
              <a:off x="864" y="960"/>
              <a:ext cx="46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894" name="Заголовок 37893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dirty="0"/>
              <a:t>Образец заголовка</a:t>
            </a:r>
            <a:endParaRPr dirty="0"/>
          </a:p>
        </p:txBody>
      </p:sp>
      <p:sp>
        <p:nvSpPr>
          <p:cNvPr id="37895" name="Замещающий текст 37894"/>
          <p:cNvSpPr>
            <a:spLocks noGrp="1"/>
          </p:cNvSpPr>
          <p:nvPr>
            <p:ph type="body" idx="1"/>
          </p:nvPr>
        </p:nvSpPr>
        <p:spPr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Образец текста</a:t>
            </a:r>
            <a:endParaRPr dirty="0"/>
          </a:p>
          <a:p>
            <a:pPr lvl="1"/>
            <a:r>
              <a:rPr dirty="0"/>
              <a:t>Второй уровень</a:t>
            </a:r>
            <a:endParaRPr dirty="0"/>
          </a:p>
          <a:p>
            <a:pPr lvl="2"/>
            <a:r>
              <a:rPr dirty="0"/>
              <a:t>Третий уровень</a:t>
            </a:r>
            <a:endParaRPr dirty="0"/>
          </a:p>
          <a:p>
            <a:pPr lvl="3"/>
            <a:r>
              <a:rPr dirty="0"/>
              <a:t>Четвертый уровень</a:t>
            </a:r>
            <a:endParaRPr dirty="0"/>
          </a:p>
          <a:p>
            <a:pPr lvl="4"/>
            <a:r>
              <a:rPr dirty="0"/>
              <a:t>Пятый уровень</a:t>
            </a:r>
            <a:endParaRPr dirty="0"/>
          </a:p>
        </p:txBody>
      </p:sp>
      <p:sp>
        <p:nvSpPr>
          <p:cNvPr id="37896" name="Замещающая дата 3789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37897" name="Замещающий нижний колонтитул 3789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ru-RU"/>
          </a:p>
        </p:txBody>
      </p:sp>
      <p:sp>
        <p:nvSpPr>
          <p:cNvPr id="37898" name="Замещающий номер слайда 3789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ru-RU"/>
            </a:fld>
            <a:endParaRPr lang="ru-RU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,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,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89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5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5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5">
                                            <p:txEl>
                                              <p:charRg st="4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5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5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5">
                                            <p:txEl>
                                              <p:charRg st="6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 build="p"/>
    </p:bldLst>
  </p:timing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://www.aforism.su/89_6.html" TargetMode="External"/><Relationship Id="rId4" Type="http://schemas.openxmlformats.org/officeDocument/2006/relationships/hyperlink" Target="http://www.vseportrety.ru/gorkiy.html" TargetMode="External"/><Relationship Id="rId3" Type="http://schemas.openxmlformats.org/officeDocument/2006/relationships/hyperlink" Target="http://kapitosha.net/zolushka-s-kartinkami.html" TargetMode="External"/><Relationship Id="rId2" Type="http://schemas.openxmlformats.org/officeDocument/2006/relationships/hyperlink" Target="http://www.miloliza.com/illyustratsi-chukovsky-stikhi/fedorino-gore.html" TargetMode="External"/><Relationship Id="rId1" Type="http://schemas.openxmlformats.org/officeDocument/2006/relationships/hyperlink" Target="http://deti-online.com/skazki/sbornik-skazok/tri-porosenka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Заголовок 75777"/>
          <p:cNvSpPr>
            <a:spLocks noGrp="1"/>
          </p:cNvSpPr>
          <p:nvPr>
            <p:ph type="ctrTitle"/>
          </p:nvPr>
        </p:nvSpPr>
        <p:spPr>
          <a:ln/>
        </p:spPr>
        <p:txBody>
          <a:bodyPr anchor="b" anchorCtr="0"/>
          <a:p>
            <a:pPr defTabSz="914400">
              <a:buSzTx/>
              <a:buFontTx/>
              <a:buNone/>
            </a:pPr>
            <a:r>
              <a:rPr sz="2000" kern="1200" baseline="0">
                <a:latin typeface="Arial" panose="020B0604020202020204" pitchFamily="34" charset="0"/>
                <a:ea typeface="Arial" panose="020B0604020202020204" pitchFamily="34" charset="0"/>
              </a:rPr>
              <a:t>ГКОУ «</a:t>
            </a:r>
            <a:r>
              <a:rPr sz="2000" kern="1200" baseline="0" err="1">
                <a:latin typeface="Arial" panose="020B0604020202020204" pitchFamily="34" charset="0"/>
                <a:ea typeface="Arial" panose="020B0604020202020204" pitchFamily="34" charset="0"/>
              </a:rPr>
              <a:t>Плоскошская</a:t>
            </a:r>
            <a:r>
              <a:rPr sz="2000" kern="1200" baseline="0">
                <a:latin typeface="Arial" panose="020B0604020202020204" pitchFamily="34" charset="0"/>
                <a:ea typeface="Arial" panose="020B0604020202020204" pitchFamily="34" charset="0"/>
              </a:rPr>
              <a:t> специальная школа-интернат»</a:t>
            </a:r>
            <a:endParaRPr sz="2000" kern="1200" baseline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5779" name="Подзаголовок 75778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 anchorCtr="0"/>
          <a:p>
            <a:pPr algn="ctr" defTabSz="914400">
              <a:lnSpc>
                <a:spcPct val="90000"/>
              </a:lnSpc>
              <a:buSzPct val="70000"/>
            </a:pPr>
            <a:r>
              <a:rPr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Внеклассное занятие в 5 классе на тему: «ТРУД – ОСНОВА ЖИЗНИ»</a:t>
            </a:r>
            <a:endParaRPr sz="2500" kern="1200" baseline="0">
              <a:latin typeface="Verdana" panose="020B0604030504040204" pitchFamily="34" charset="0"/>
              <a:ea typeface="Arial" panose="020B0604020202020204" pitchFamily="34" charset="0"/>
            </a:endParaRPr>
          </a:p>
          <a:p>
            <a:pPr algn="r" defTabSz="914400">
              <a:lnSpc>
                <a:spcPct val="90000"/>
              </a:lnSpc>
              <a:buSzPct val="70000"/>
            </a:pPr>
            <a:r>
              <a:rPr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Подготовила и провела</a:t>
            </a:r>
            <a:endParaRPr sz="2500" kern="1200" baseline="0">
              <a:latin typeface="Verdana" panose="020B0604030504040204" pitchFamily="34" charset="0"/>
              <a:ea typeface="Arial" panose="020B0604020202020204" pitchFamily="34" charset="0"/>
            </a:endParaRPr>
          </a:p>
          <a:p>
            <a:pPr algn="r" defTabSz="914400">
              <a:lnSpc>
                <a:spcPct val="90000"/>
              </a:lnSpc>
              <a:buSzPct val="70000"/>
            </a:pPr>
            <a:r>
              <a:rPr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Учите</a:t>
            </a:r>
            <a:r>
              <a:rPr lang="ru-RU"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ля</a:t>
            </a:r>
            <a:r>
              <a:rPr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 Белова Н.Г.</a:t>
            </a:r>
            <a:r>
              <a:rPr lang="ru-RU" sz="2500" kern="1200" baseline="0">
                <a:latin typeface="Verdana" panose="020B0604030504040204" pitchFamily="34" charset="0"/>
                <a:ea typeface="Arial" panose="020B0604020202020204" pitchFamily="34" charset="0"/>
              </a:rPr>
              <a:t>, Лаврова Л.И.</a:t>
            </a:r>
            <a:endParaRPr lang="ru-RU" sz="2500" kern="1200" baseline="0">
              <a:latin typeface="Verdana" panose="020B060403050404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Заголовок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rPr sz="3200"/>
              <a:t>Русская народная сказка «МОРОЗКО»</a:t>
            </a:r>
            <a:endParaRPr sz="3200"/>
          </a:p>
        </p:txBody>
      </p:sp>
      <p:sp>
        <p:nvSpPr>
          <p:cNvPr id="44035" name="Замещающий текст 440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</a:p>
        </p:txBody>
      </p:sp>
      <p:pic>
        <p:nvPicPr>
          <p:cNvPr id="44045" name="Изображение 44044" descr="x_564233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00200"/>
            <a:ext cx="7620000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Заголовок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45059" name="Замещающий текст 450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45061" name="Изображение 45060" descr="x_effd87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0"/>
            <a:ext cx="41878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Изображение 45062" descr="x_f810c8a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0"/>
            <a:ext cx="44958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5" name="Изображение 45064" descr="x_1072fd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505200"/>
            <a:ext cx="4191000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7" name="Изображение 45066" descr="x_953f6c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3505200"/>
            <a:ext cx="4495800" cy="3084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Заголовок 73729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rPr sz="3200"/>
              <a:t>Английская народная сказка «ТРИ ПОРОСЕНКА»</a:t>
            </a:r>
            <a:endParaRPr sz="3200"/>
          </a:p>
        </p:txBody>
      </p:sp>
      <p:sp>
        <p:nvSpPr>
          <p:cNvPr id="73731" name="Замещающий текст 73730"/>
          <p:cNvSpPr>
            <a:spLocks noGrp="1"/>
          </p:cNvSpPr>
          <p:nvPr>
            <p:ph type="body" idx="1"/>
          </p:nvPr>
        </p:nvSpPr>
        <p:spPr>
          <a:xfrm>
            <a:off x="1371600" y="1752600"/>
            <a:ext cx="7313613" cy="4114800"/>
          </a:xfrm>
          <a:ln/>
        </p:spPr>
        <p:txBody>
          <a:bodyPr/>
          <a:p/>
        </p:txBody>
      </p:sp>
      <p:pic>
        <p:nvPicPr>
          <p:cNvPr id="73732" name="Изображение 73731" descr="mihalkov-tri-porosenka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1905000"/>
            <a:ext cx="45720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Заголовок 7475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74755" name="Замещающий текст 747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74756" name="Изображение 74755" descr="mihalkov-tri-porosenka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38100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Изображение 74756" descr="mihalkov-tri-porosenka-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0480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8" name="Изображение 74757" descr="mihalkov-tri-porosenka-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42900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Изображение 74758" descr="mihalkov-tri-porosenka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342900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Заголовок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rPr sz="3200"/>
              <a:t>Сказка Корнея Чуковского «ФЕДОРИНО ГОРЕ»</a:t>
            </a:r>
            <a:endParaRPr sz="3200"/>
          </a:p>
        </p:txBody>
      </p:sp>
      <p:sp>
        <p:nvSpPr>
          <p:cNvPr id="46083" name="Замещающий текст 4608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46086" name="Изображение 46085" descr="Иллюстрации. Стихи Чуковског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828800"/>
            <a:ext cx="4648200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Заголовок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48131" name="Замещающий текст 4813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48133" name="Изображение 48132" descr="Иллюстрации. Стихи Чуковского. Федорино гор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41243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Изображение 48134" descr="Иллюстрации. Стихи Чуковского. Федорино гор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685800"/>
            <a:ext cx="4433888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Заголовок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49155" name="Замещающий текст 491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49157" name="Изображение 49156" descr="Иллюстрации. Стихи Чуковского. Федорино гор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609600"/>
            <a:ext cx="7143750" cy="498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Заголовок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rPr sz="3200"/>
              <a:t>Валентин Катаев «Дудочка и кувшинчик»</a:t>
            </a:r>
            <a:endParaRPr sz="3200"/>
          </a:p>
        </p:txBody>
      </p:sp>
      <p:sp>
        <p:nvSpPr>
          <p:cNvPr id="70659" name="Замещающий текст 706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70661" name="Изображение 70660" descr="1387519381_dudochka_i_kuvshinchik_oskazkaxr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28800"/>
            <a:ext cx="2381250" cy="375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3" name="Изображение 70662" descr="4428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676400"/>
            <a:ext cx="58674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Заголовок 7168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71683" name="Замещающий текст 7168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71685" name="Изображение 71684" descr="69447ce61986d9ab63696cb38131f3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14400"/>
            <a:ext cx="6534150" cy="522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Заголовок 72705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Николай Носов «Заплатка»</a:t>
            </a:r>
          </a:p>
        </p:txBody>
      </p:sp>
      <p:sp>
        <p:nvSpPr>
          <p:cNvPr id="72707" name="Замещающий текст 7270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72709" name="Изображение 7270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1676400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Заголовок 7680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76803" name="Замещающий текст 76802"/>
          <p:cNvSpPr>
            <a:spLocks noGrp="1"/>
          </p:cNvSpPr>
          <p:nvPr>
            <p:ph type="body" idx="1"/>
          </p:nvPr>
        </p:nvSpPr>
        <p:spPr>
          <a:xfrm>
            <a:off x="304800" y="2133600"/>
            <a:ext cx="8534400" cy="4114800"/>
          </a:xfrm>
          <a:ln/>
        </p:spPr>
        <p:txBody>
          <a:bodyPr/>
          <a:p/>
        </p:txBody>
      </p:sp>
      <p:sp>
        <p:nvSpPr>
          <p:cNvPr id="76805" name="Прямоугольник 76804"/>
          <p:cNvSpPr/>
          <p:nvPr/>
        </p:nvSpPr>
        <p:spPr>
          <a:xfrm>
            <a:off x="1295400" y="3146425"/>
            <a:ext cx="7086600" cy="1958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ru-RU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"ТРУД - ОСНОВА ЖИЗНИ"</a:t>
            </a:r>
            <a:endParaRPr lang="ru-RU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Impact" panose="020B0806030902050204" charset="0"/>
              <a:ea typeface="Impact" panose="020B0806030902050204" charset="0"/>
            </a:endParaRPr>
          </a:p>
        </p:txBody>
      </p:sp>
    </p:spTree>
  </p:cSld>
  <p:clrMapOvr>
    <a:masterClrMapping/>
  </p:clrMapOvr>
  <p:transition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Заголовок 53249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rPr sz="3200"/>
              <a:t>Аркадий Гайдар «ТИМУР И ЕГО КОМАНДА»</a:t>
            </a:r>
            <a:endParaRPr sz="3200"/>
          </a:p>
        </p:txBody>
      </p:sp>
      <p:sp>
        <p:nvSpPr>
          <p:cNvPr id="53251" name="Замещающий текст 532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53253" name="Изображение 53252" descr="Photobuck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1752600"/>
            <a:ext cx="4705350" cy="492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Заголовок 5529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55299" name="Замещающий текст 552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55301" name="Изображение 55300" descr="Photobuck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81000"/>
            <a:ext cx="4191000" cy="580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3" name="Изображение 55302" descr="Photobucke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381000"/>
            <a:ext cx="4419600" cy="582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Заголовок 5632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56323" name="Замещающий текст 563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56325" name="Изображение 56324" descr="Photobuck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4448175" cy="582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Изображение 56326" descr="Photobucke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304800"/>
            <a:ext cx="4495800" cy="582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Заголовок 57345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57347" name="Замещающий текст 573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57349" name="Изображение 57348" descr="Photobuck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"/>
            <a:ext cx="4400550" cy="582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1" name="Изображение 57350" descr="Photobucke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304800"/>
            <a:ext cx="4400550" cy="582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Заголовок 6041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В школе мы должны:</a:t>
            </a:r>
          </a:p>
        </p:txBody>
      </p:sp>
      <p:sp>
        <p:nvSpPr>
          <p:cNvPr id="60420" name="Замещающий текст 60419"/>
          <p:cNvSpPr>
            <a:spLocks noGrp="1"/>
          </p:cNvSpPr>
          <p:nvPr>
            <p:ph type="body" sz="half" idx="1"/>
          </p:nvPr>
        </p:nvSpPr>
        <p:spPr>
          <a:xfrm>
            <a:off x="990600" y="1827213"/>
            <a:ext cx="3959225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sz="3600">
                <a:solidFill>
                  <a:schemeClr val="hlink"/>
                </a:solidFill>
              </a:rPr>
              <a:t>Добросовестно учиться</a:t>
            </a:r>
            <a:endParaRPr sz="3600">
              <a:solidFill>
                <a:schemeClr val="hlink"/>
              </a:solidFill>
            </a:endParaRPr>
          </a:p>
        </p:txBody>
      </p:sp>
      <p:sp>
        <p:nvSpPr>
          <p:cNvPr id="60421" name="Замещающее содержимое 60420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</p:txBody>
      </p:sp>
      <p:pic>
        <p:nvPicPr>
          <p:cNvPr id="60423" name="Изображение 60422" descr="i?id=82ec286b21b665ddcb42c37bba89c862&amp;n=33&amp;h=215&amp;w=4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0" y="2438400"/>
            <a:ext cx="4095750" cy="204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Заголовок 62465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В школе мы должны:</a:t>
            </a:r>
          </a:p>
        </p:txBody>
      </p:sp>
      <p:sp>
        <p:nvSpPr>
          <p:cNvPr id="62468" name="Замещающий текст 62467"/>
          <p:cNvSpPr>
            <a:spLocks noGrp="1"/>
          </p:cNvSpPr>
          <p:nvPr>
            <p:ph type="body" sz="half" idx="1"/>
          </p:nvPr>
        </p:nvSpPr>
        <p:spPr>
          <a:xfrm>
            <a:off x="914400" y="1827213"/>
            <a:ext cx="4035425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sz="3600">
                <a:solidFill>
                  <a:schemeClr val="hlink"/>
                </a:solidFill>
              </a:rPr>
              <a:t>Добросовестно </a:t>
            </a:r>
            <a:endParaRPr sz="3600">
              <a:solidFill>
                <a:schemeClr val="hlink"/>
              </a:solidFill>
            </a:endParaRPr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sz="3600">
                <a:solidFill>
                  <a:schemeClr val="hlink"/>
                </a:solidFill>
              </a:rPr>
              <a:t>   трудиться</a:t>
            </a:r>
            <a:endParaRPr sz="3600">
              <a:solidFill>
                <a:schemeClr val="hlink"/>
              </a:solidFill>
            </a:endParaRPr>
          </a:p>
        </p:txBody>
      </p:sp>
      <p:sp>
        <p:nvSpPr>
          <p:cNvPr id="62469" name="Замещающее содержимое 62468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</p:txBody>
      </p:sp>
      <p:pic>
        <p:nvPicPr>
          <p:cNvPr id="62471" name="Изображение 62470" descr="i?id=d889c9755a3f3e890e4ec60ac9babc32&amp;n=33&amp;h=215&amp;w=3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0" y="2667000"/>
            <a:ext cx="35052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Заголовок 6451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В школе мы должны:</a:t>
            </a:r>
          </a:p>
        </p:txBody>
      </p:sp>
      <p:sp>
        <p:nvSpPr>
          <p:cNvPr id="64516" name="Замещающий текст 64515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3581400" cy="39624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sz="3200">
                <a:solidFill>
                  <a:schemeClr val="hlink"/>
                </a:solidFill>
              </a:rPr>
              <a:t>Добросовестно выполнять обязанности дежурного по классу и школе</a:t>
            </a:r>
            <a:endParaRPr sz="3200">
              <a:solidFill>
                <a:schemeClr val="hlink"/>
              </a:solidFill>
            </a:endParaRPr>
          </a:p>
        </p:txBody>
      </p:sp>
      <p:sp>
        <p:nvSpPr>
          <p:cNvPr id="64517" name="Замещающее содержимое 64516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</p:txBody>
      </p:sp>
      <p:pic>
        <p:nvPicPr>
          <p:cNvPr id="64519" name="Изображение 64518" descr="5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1981200"/>
            <a:ext cx="51816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4" name="Заголовок 6656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В школе мы должны:</a:t>
            </a:r>
          </a:p>
        </p:txBody>
      </p:sp>
      <p:sp>
        <p:nvSpPr>
          <p:cNvPr id="66565" name="Замещающий текст 66564"/>
          <p:cNvSpPr>
            <a:spLocks noGrp="1"/>
          </p:cNvSpPr>
          <p:nvPr>
            <p:ph type="body" sz="half" idx="1"/>
          </p:nvPr>
        </p:nvSpPr>
        <p:spPr>
          <a:xfrm>
            <a:off x="762000" y="2057400"/>
            <a:ext cx="3429000" cy="3884613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sz="3600">
                <a:solidFill>
                  <a:schemeClr val="hlink"/>
                </a:solidFill>
              </a:rPr>
              <a:t>содержать в порядке свои вещи и учебную принадлежность;</a:t>
            </a:r>
            <a:endParaRPr sz="3600">
              <a:solidFill>
                <a:schemeClr val="hlink"/>
              </a:solidFill>
            </a:endParaRPr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3600">
              <a:solidFill>
                <a:schemeClr val="hlink"/>
              </a:solidFill>
            </a:endParaRPr>
          </a:p>
        </p:txBody>
      </p:sp>
      <p:sp>
        <p:nvSpPr>
          <p:cNvPr id="66566" name="Замещающее содержимое 66565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</p:txBody>
      </p:sp>
      <p:pic>
        <p:nvPicPr>
          <p:cNvPr id="66568" name="Изображение 66567" descr="rech1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438400"/>
            <a:ext cx="4476750" cy="232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2" name="Заголовок 6861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В школе мы должны:</a:t>
            </a:r>
          </a:p>
        </p:txBody>
      </p:sp>
      <p:sp>
        <p:nvSpPr>
          <p:cNvPr id="68613" name="Замещающий текст 68612"/>
          <p:cNvSpPr>
            <a:spLocks noGrp="1"/>
          </p:cNvSpPr>
          <p:nvPr>
            <p:ph type="body" sz="half" idx="1"/>
          </p:nvPr>
        </p:nvSpPr>
        <p:spPr>
          <a:xfrm>
            <a:off x="1066800" y="1827213"/>
            <a:ext cx="3200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sz="3600">
                <a:solidFill>
                  <a:schemeClr val="hlink"/>
                </a:solidFill>
              </a:rPr>
              <a:t>бережно относиться к школьному имуществу.</a:t>
            </a:r>
            <a:endParaRPr sz="3600">
              <a:solidFill>
                <a:schemeClr val="hlink"/>
              </a:solidFill>
            </a:endParaRPr>
          </a:p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3600">
              <a:solidFill>
                <a:schemeClr val="hlink"/>
              </a:solidFill>
            </a:endParaRPr>
          </a:p>
        </p:txBody>
      </p:sp>
      <p:sp>
        <p:nvSpPr>
          <p:cNvPr id="68614" name="Замещающее содержимое 68613"/>
          <p:cNvSpPr>
            <a:spLocks noGrp="1"/>
          </p:cNvSpPr>
          <p:nvPr>
            <p:ph sz="half" idx="2"/>
          </p:nvPr>
        </p:nvSpPr>
        <p:spPr>
          <a:xfrm>
            <a:off x="5105400" y="1828800"/>
            <a:ext cx="3581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500"/>
          </a:p>
        </p:txBody>
      </p:sp>
      <p:pic>
        <p:nvPicPr>
          <p:cNvPr id="68616" name="Изображение 68615" descr="17257690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590800"/>
            <a:ext cx="41910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Заголовок 52225"/>
          <p:cNvSpPr>
            <a:spLocks noGrp="1"/>
          </p:cNvSpPr>
          <p:nvPr>
            <p:ph type="title"/>
          </p:nvPr>
        </p:nvSpPr>
        <p:spPr>
          <a:xfrm>
            <a:off x="1371600" y="304800"/>
            <a:ext cx="7313613" cy="1143000"/>
          </a:xfrm>
          <a:ln/>
        </p:spPr>
        <p:txBody>
          <a:bodyPr anchor="b" anchorCtr="0"/>
          <a:p>
            <a:r>
              <a:rPr sz="3200"/>
              <a:t>Список использованных источников</a:t>
            </a:r>
            <a:endParaRPr sz="3200"/>
          </a:p>
        </p:txBody>
      </p:sp>
      <p:sp>
        <p:nvSpPr>
          <p:cNvPr id="52227" name="Замещающий текст 522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sz="1400">
                <a:hlinkClick r:id="rId1"/>
              </a:rPr>
              <a:t>http://deti-online.com/skazki/sbornik-skazok/tri-porosenka/</a:t>
            </a:r>
            <a:endParaRPr sz="1400"/>
          </a:p>
          <a:p>
            <a:r>
              <a:rPr sz="1400">
                <a:hlinkClick r:id="rId2"/>
              </a:rPr>
              <a:t>http://www.miloliza.com/illyustratsi-chukovsky-stikhi/fedorino-gore.html</a:t>
            </a:r>
            <a:endParaRPr sz="1400"/>
          </a:p>
          <a:p>
            <a:r>
              <a:rPr sz="1400">
                <a:hlinkClick r:id="rId3"/>
              </a:rPr>
              <a:t>http://kapitosha.net/zolushka-s-kartinkami.html</a:t>
            </a:r>
            <a:endParaRPr sz="1400"/>
          </a:p>
          <a:p>
            <a:r>
              <a:rPr sz="1400" err="1"/>
              <a:t>http</a:t>
            </a:r>
            <a:r>
              <a:rPr sz="1400"/>
              <a:t>://</a:t>
            </a:r>
            <a:r>
              <a:rPr sz="1400" err="1"/>
              <a:t>russkay-literatura.net</a:t>
            </a:r>
            <a:r>
              <a:rPr sz="1400"/>
              <a:t>/</a:t>
            </a:r>
            <a:r>
              <a:rPr sz="1400" err="1"/>
              <a:t>skazki</a:t>
            </a:r>
            <a:r>
              <a:rPr sz="1400"/>
              <a:t>/653-morozko-russkaya-narodnaya-skazka-s-kartinkami.html</a:t>
            </a:r>
            <a:endParaRPr sz="1400"/>
          </a:p>
          <a:p>
            <a:r>
              <a:rPr sz="1400">
                <a:hlinkClick r:id="rId4"/>
              </a:rPr>
              <a:t>http://www.vseportrety.ru/gorkiy.html</a:t>
            </a:r>
            <a:endParaRPr sz="1400"/>
          </a:p>
          <a:p>
            <a:r>
              <a:rPr sz="1400">
                <a:hlinkClick r:id="rId5"/>
              </a:rPr>
              <a:t>http://www.aforism.su/89_6.html</a:t>
            </a:r>
            <a:endParaRPr sz="1400"/>
          </a:p>
          <a:p>
            <a:r>
              <a:rPr sz="1400" err="1"/>
              <a:t>http</a:t>
            </a:r>
            <a:r>
              <a:rPr sz="1400"/>
              <a:t>://</a:t>
            </a:r>
            <a:r>
              <a:rPr sz="1400" err="1"/>
              <a:t>kid-book-museum.livejournal.com</a:t>
            </a:r>
            <a:r>
              <a:rPr sz="1400"/>
              <a:t>/600977.html</a:t>
            </a:r>
            <a:endParaRPr sz="1400"/>
          </a:p>
        </p:txBody>
      </p:sp>
    </p:spTree>
  </p:cSld>
  <p:clrMapOvr>
    <a:masterClrMapping/>
  </p:clrMapOvr>
  <p:transition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Заголовок 5939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/>
        </p:txBody>
      </p:sp>
      <p:sp>
        <p:nvSpPr>
          <p:cNvPr id="59395" name="Замещающий текст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</a:p>
        </p:txBody>
      </p:sp>
      <p:pic>
        <p:nvPicPr>
          <p:cNvPr id="59397" name="Изображение 59396" descr="1363810388_happy-boys-girls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46038"/>
            <a:ext cx="4286250" cy="421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0" name="Прямоугольник 59399"/>
          <p:cNvSpPr/>
          <p:nvPr/>
        </p:nvSpPr>
        <p:spPr>
          <a:xfrm>
            <a:off x="4038600" y="2667000"/>
            <a:ext cx="48006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9"/>
              </a:avLst>
            </a:prstTxWarp>
            <a:normAutofit/>
          </a:bodyPr>
          <a:p>
            <a:pPr algn="ctr"/>
            <a:r>
              <a:rPr lang="ru-RU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Труд красит </a:t>
            </a:r>
            <a:endParaRPr lang="ru-RU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ru-RU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человека</a:t>
            </a:r>
            <a:endParaRPr lang="ru-RU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Заголовок 1024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Антон Павлович Чехов</a:t>
            </a:r>
          </a:p>
        </p:txBody>
      </p:sp>
      <p:sp>
        <p:nvSpPr>
          <p:cNvPr id="10250" name="Замещающий текст 10249"/>
          <p:cNvSpPr>
            <a:spLocks noGrp="1"/>
          </p:cNvSpPr>
          <p:nvPr>
            <p:ph type="body" sz="half" idx="2"/>
          </p:nvPr>
        </p:nvSpPr>
        <p:spPr>
          <a:xfrm>
            <a:off x="4953000" y="1827213"/>
            <a:ext cx="3962400" cy="4573587"/>
          </a:xfrm>
          <a:ln/>
        </p:spPr>
        <p:txBody>
          <a:bodyPr/>
          <a:p>
            <a:pPr lvl="1">
              <a:buClr>
                <a:schemeClr val="accent2"/>
              </a:buClr>
              <a:buSzPct val="70000"/>
              <a:buFont typeface="Wingdings" panose="05000000000000000000" pitchFamily="2" charset="2"/>
            </a:pPr>
            <a:r>
              <a:rPr sz="4400">
                <a:solidFill>
                  <a:schemeClr val="hlink"/>
                </a:solidFill>
              </a:rPr>
              <a:t>«Без труда не может быть чистой и радостной жизни».</a:t>
            </a:r>
            <a:endParaRPr sz="4400">
              <a:solidFill>
                <a:schemeClr val="hlink"/>
              </a:solidFill>
            </a:endParaRPr>
          </a:p>
        </p:txBody>
      </p:sp>
      <p:pic>
        <p:nvPicPr>
          <p:cNvPr id="10251" name="Замещающее содержимое 10250" descr="chehov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90600" y="1600200"/>
            <a:ext cx="3713163" cy="5029200"/>
          </a:xfrm>
          <a:ln/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Заголовок 13315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t>Федор Михайлович Достоевский</a:t>
            </a:r>
          </a:p>
        </p:txBody>
      </p:sp>
      <p:sp>
        <p:nvSpPr>
          <p:cNvPr id="13318" name="Замещающий текст 13317"/>
          <p:cNvSpPr>
            <a:spLocks noGrp="1"/>
          </p:cNvSpPr>
          <p:nvPr>
            <p:ph type="body" sz="half" idx="2"/>
          </p:nvPr>
        </p:nvSpPr>
        <p:spPr>
          <a:xfrm>
            <a:off x="5105400" y="1828800"/>
            <a:ext cx="38100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sz="3600">
                <a:solidFill>
                  <a:schemeClr val="hlink"/>
                </a:solidFill>
                <a:latin typeface="Castellar" pitchFamily="18" charset="0"/>
              </a:rPr>
              <a:t>«Я представить не могу положения, чтоб когда-нибудь было нечего делать».</a:t>
            </a:r>
            <a:endParaRPr sz="3600">
              <a:solidFill>
                <a:schemeClr val="hlink"/>
              </a:solidFill>
              <a:latin typeface="Castellar" pitchFamily="18" charset="0"/>
            </a:endParaRPr>
          </a:p>
        </p:txBody>
      </p:sp>
      <p:pic>
        <p:nvPicPr>
          <p:cNvPr id="13319" name="Замещающее содержимое 13318" descr="dost_thumb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90600" y="1676400"/>
            <a:ext cx="3505200" cy="4648200"/>
          </a:xfrm>
          <a:ln/>
        </p:spPr>
      </p:pic>
    </p:spTree>
  </p:cSld>
  <p:clrMapOvr>
    <a:masterClrMapping/>
  </p:clrMapOvr>
  <p:transition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Заголовок 15363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pPr algn="ctr"/>
            <a:r>
              <a:t>Максим Горький</a:t>
            </a:r>
          </a:p>
        </p:txBody>
      </p:sp>
      <p:sp>
        <p:nvSpPr>
          <p:cNvPr id="15366" name="Замещающий текст 15365"/>
          <p:cNvSpPr>
            <a:spLocks noGrp="1"/>
          </p:cNvSpPr>
          <p:nvPr>
            <p:ph type="body" sz="half" idx="2"/>
          </p:nvPr>
        </p:nvSpPr>
        <p:spPr>
          <a:xfrm>
            <a:off x="4876800" y="1827213"/>
            <a:ext cx="4038600" cy="4114800"/>
          </a:xfrm>
          <a:ln/>
        </p:spPr>
        <p:txBody>
          <a:bodyPr/>
          <a:p>
            <a:pPr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sz="3600">
                <a:solidFill>
                  <a:schemeClr val="hlink"/>
                </a:solidFill>
              </a:rPr>
              <a:t>«Всякая работа трудна до времени, пока ее не полюбишь, а потом она становится легче».</a:t>
            </a:r>
            <a:br>
              <a:rPr sz="3200"/>
            </a:br>
            <a:br>
              <a:rPr sz="3200"/>
            </a:br>
            <a:endParaRPr sz="3200"/>
          </a:p>
        </p:txBody>
      </p:sp>
      <p:pic>
        <p:nvPicPr>
          <p:cNvPr id="15367" name="Замещающее содержимое 15366" descr="Максим Горький - его биография и жизнеописание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66800" y="1828800"/>
            <a:ext cx="3352800" cy="4419600"/>
          </a:xfrm>
          <a:ln/>
        </p:spPr>
      </p:pic>
    </p:spTree>
  </p:cSld>
  <p:clrMapOvr>
    <a:masterClrMapping/>
  </p:clrMapOvr>
  <p:transition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Заголовок 17411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rPr sz="3200"/>
              <a:t>Александр Трофимович Твардовский</a:t>
            </a:r>
            <a:endParaRPr sz="3200"/>
          </a:p>
        </p:txBody>
      </p:sp>
      <p:sp>
        <p:nvSpPr>
          <p:cNvPr id="17414" name="Замещающий текст 17413"/>
          <p:cNvSpPr>
            <a:spLocks noGrp="1"/>
          </p:cNvSpPr>
          <p:nvPr>
            <p:ph type="body" sz="half" idx="2"/>
          </p:nvPr>
        </p:nvSpPr>
        <p:spPr>
          <a:xfrm>
            <a:off x="4800600" y="1827213"/>
            <a:ext cx="4343400" cy="41148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sz="5400">
                <a:solidFill>
                  <a:schemeClr val="hlink"/>
                </a:solidFill>
              </a:rPr>
              <a:t>«Труд делает человека красивым»</a:t>
            </a:r>
            <a:endParaRPr sz="5400">
              <a:solidFill>
                <a:schemeClr val="hlink"/>
              </a:solidFill>
            </a:endParaRPr>
          </a:p>
        </p:txBody>
      </p:sp>
      <p:pic>
        <p:nvPicPr>
          <p:cNvPr id="17415" name="Замещающее содержимое 17414" descr="Твардовский Александр Трифонович - его биография и жизнеописание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12888" y="2173288"/>
            <a:ext cx="2938462" cy="3736975"/>
          </a:xfrm>
          <a:ln/>
        </p:spPr>
      </p:pic>
    </p:spTree>
  </p:cSld>
  <p:clrMapOvr>
    <a:masterClrMapping/>
  </p:clrMapOvr>
  <p:transition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Заголовок 39937"/>
          <p:cNvSpPr>
            <a:spLocks noGrp="1"/>
          </p:cNvSpPr>
          <p:nvPr>
            <p:ph type="title"/>
          </p:nvPr>
        </p:nvSpPr>
        <p:spPr>
          <a:ln/>
        </p:spPr>
        <p:txBody>
          <a:bodyPr anchor="b" anchorCtr="0"/>
          <a:p>
            <a:r>
              <a:rPr sz="3200"/>
              <a:t>Сказка Шарля Перро «ЗОЛУШКА»</a:t>
            </a:r>
            <a:endParaRPr sz="3200"/>
          </a:p>
        </p:txBody>
      </p:sp>
      <p:sp>
        <p:nvSpPr>
          <p:cNvPr id="39939" name="Замещающий текст 399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39947" name="Изображение 39946" descr="zolushk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00175"/>
            <a:ext cx="8458200" cy="528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Заголовок 41987"/>
          <p:cNvSpPr>
            <a:spLocks noGrp="1"/>
          </p:cNvSpPr>
          <p:nvPr>
            <p:ph type="title" sz="quarter"/>
          </p:nvPr>
        </p:nvSpPr>
        <p:spPr>
          <a:ln/>
        </p:spPr>
        <p:txBody>
          <a:bodyPr anchor="b" anchorCtr="0"/>
          <a:p/>
        </p:txBody>
      </p:sp>
      <p:sp>
        <p:nvSpPr>
          <p:cNvPr id="41989" name="Замещающее содержимое 41988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100"/>
          </a:p>
        </p:txBody>
      </p:sp>
      <p:sp>
        <p:nvSpPr>
          <p:cNvPr id="41990" name="Замещающее содержимое 41989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100"/>
          </a:p>
        </p:txBody>
      </p:sp>
      <p:sp>
        <p:nvSpPr>
          <p:cNvPr id="41991" name="Замещающее содержимое 41990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100"/>
          </a:p>
        </p:txBody>
      </p:sp>
      <p:sp>
        <p:nvSpPr>
          <p:cNvPr id="41992" name="Замещающее содержимое 41991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  <a:ln/>
        </p:spPr>
        <p:txBody>
          <a:bodyPr/>
          <a:p>
            <a:pPr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sz="2100"/>
          </a:p>
        </p:txBody>
      </p:sp>
      <p:pic>
        <p:nvPicPr>
          <p:cNvPr id="41994" name="Изображение 41993" descr="Zo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457200"/>
            <a:ext cx="44958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Изображение 41995" descr="zo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57200"/>
            <a:ext cx="38862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8" name="Изображение 41997" descr="zo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581400"/>
            <a:ext cx="4495800" cy="3119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00" name="Изображение 41999" descr="zo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3581400"/>
            <a:ext cx="38862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theme/theme1.xml><?xml version="1.0" encoding="utf-8"?>
<a:theme xmlns:a="http://schemas.openxmlformats.org/drawingml/2006/main" name="Затмение">
  <a:themeElements>
    <a:clrScheme name="">
      <a:dk1>
        <a:srgbClr val="000000"/>
      </a:dk1>
      <a:lt1>
        <a:srgbClr val="FFFFFF"/>
      </a:lt1>
      <a:dk2>
        <a:srgbClr val="0000CC"/>
      </a:dk2>
      <a:lt2>
        <a:srgbClr val="434343"/>
      </a:lt2>
      <a:accent1>
        <a:srgbClr val="99CC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CAE2AA"/>
      </a:accent5>
      <a:accent6>
        <a:srgbClr val="E5B700"/>
      </a:accent6>
      <a:hlink>
        <a:srgbClr val="FF0000"/>
      </a:hlink>
      <a:folHlink>
        <a:srgbClr val="808080"/>
      </a:folHlink>
    </a:clrScheme>
    <a:fontScheme name="">
      <a:majorFont>
        <a:latin typeface="Arial"/>
        <a:ea typeface="Arial"/>
        <a:cs typeface=""/>
      </a:majorFont>
      <a:minorFont>
        <a:latin typeface="Verdana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9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9B7B7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5B7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1D3"/>
        </a:accent3>
        <a:accent4>
          <a:srgbClr val="000000"/>
        </a:accent4>
        <a:accent5>
          <a:srgbClr val="D6D4EA"/>
        </a:accent5>
        <a:accent6>
          <a:srgbClr val="56ADC1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2A285A"/>
        </a:lt1>
        <a:dk2>
          <a:srgbClr val="FFFFFF"/>
        </a:dk2>
        <a:lt2>
          <a:srgbClr val="5F5F5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6D6D6"/>
        </a:accent4>
        <a:accent5>
          <a:srgbClr val="CACAB9"/>
        </a:accent5>
        <a:accent6>
          <a:srgbClr val="7D7C8C"/>
        </a:accent6>
        <a:hlink>
          <a:srgbClr val="46517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60404"/>
        </a:lt1>
        <a:dk2>
          <a:srgbClr val="FFFFFF"/>
        </a:dk2>
        <a:lt2>
          <a:srgbClr val="434343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CDCDC"/>
        </a:accent4>
        <a:accent5>
          <a:srgbClr val="B9CAAA"/>
        </a:accent5>
        <a:accent6>
          <a:srgbClr val="B75B00"/>
        </a:accent6>
        <a:hlink>
          <a:srgbClr val="CC33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285FE"/>
        </a:dk2>
        <a:lt2>
          <a:srgbClr val="434343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CDCDC"/>
        </a:accent4>
        <a:accent5>
          <a:srgbClr val="B9CAAA"/>
        </a:accent5>
        <a:accent6>
          <a:srgbClr val="8900E5"/>
        </a:accent6>
        <a:hlink>
          <a:srgbClr val="6600C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0066FF"/>
        </a:dk2>
        <a:lt2>
          <a:srgbClr val="434343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CDCDC"/>
        </a:accent4>
        <a:accent5>
          <a:srgbClr val="ADCAB9"/>
        </a:accent5>
        <a:accent6>
          <a:srgbClr val="E5B700"/>
        </a:accent6>
        <a:hlink>
          <a:srgbClr val="CC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00"/>
        </a:lt1>
        <a:dk2>
          <a:srgbClr val="FFFFCC"/>
        </a:dk2>
        <a:lt2>
          <a:srgbClr val="333300"/>
        </a:lt2>
        <a:accent1>
          <a:srgbClr val="CCCC00"/>
        </a:accent1>
        <a:accent2>
          <a:srgbClr val="99CC00"/>
        </a:accent2>
        <a:accent3>
          <a:srgbClr val="B9CAAA"/>
        </a:accent3>
        <a:accent4>
          <a:srgbClr val="DCDCDC"/>
        </a:accent4>
        <a:accent5>
          <a:srgbClr val="E2E2AA"/>
        </a:accent5>
        <a:accent6>
          <a:srgbClr val="89B700"/>
        </a:accent6>
        <a:hlink>
          <a:srgbClr val="336600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660000"/>
        </a:lt1>
        <a:dk2>
          <a:srgbClr val="CCCCCC"/>
        </a:dk2>
        <a:lt2>
          <a:srgbClr val="333333"/>
        </a:lt2>
        <a:accent1>
          <a:srgbClr val="FF6600"/>
        </a:accent1>
        <a:accent2>
          <a:srgbClr val="CC3300"/>
        </a:accent2>
        <a:accent3>
          <a:srgbClr val="B9AAAA"/>
        </a:accent3>
        <a:accent4>
          <a:srgbClr val="DCDCAF"/>
        </a:accent4>
        <a:accent5>
          <a:srgbClr val="FFB9AA"/>
        </a:accent5>
        <a:accent6>
          <a:srgbClr val="B72D00"/>
        </a:accent6>
        <a:hlink>
          <a:srgbClr val="99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1494</Words>
  <Application>WPS Presentation</Application>
  <PresentationFormat>Экран</PresentationFormat>
  <Paragraphs>78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SimSun</vt:lpstr>
      <vt:lpstr>Wingdings</vt:lpstr>
      <vt:lpstr>Times New Roman</vt:lpstr>
      <vt:lpstr>Verdana</vt:lpstr>
      <vt:lpstr>Castellar</vt:lpstr>
      <vt:lpstr>Segoe Print</vt:lpstr>
      <vt:lpstr>Impact</vt:lpstr>
      <vt:lpstr>Microsoft YaHei</vt:lpstr>
      <vt:lpstr>Arial Unicode MS</vt:lpstr>
      <vt:lpstr>Calibri</vt:lpstr>
      <vt:lpstr>Затмение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дом</dc:creator>
  <cp:lastModifiedBy>Наташа</cp:lastModifiedBy>
  <cp:revision>13</cp:revision>
  <dcterms:created xsi:type="dcterms:W3CDTF">2016-04-14T10:41:38Z</dcterms:created>
  <dcterms:modified xsi:type="dcterms:W3CDTF">2024-10-14T16:19:04Z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E6D549A9FC4E436BB95FCC061FAE33F2_12</vt:lpwstr>
  </property>
  <property fmtid="{D5CDD505-2E9C-101B-9397-08002B2CF9AE}" pid="4" name="KSOProductBuildVer">
    <vt:lpwstr>1049-12.2.0.17562</vt:lpwstr>
  </property>
</Properties>
</file>