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571480"/>
            <a:ext cx="6572296" cy="157163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Итоги года в старшей группе №2 </a:t>
            </a:r>
            <a:br>
              <a:rPr lang="ru-RU" sz="36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ГБДОУ Д/С </a:t>
            </a:r>
            <a:r>
              <a:rPr lang="ru-RU" sz="3600" dirty="0" smtClean="0">
                <a:solidFill>
                  <a:srgbClr val="0070C0"/>
                </a:solidFill>
              </a:rPr>
              <a:t>№3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3357562"/>
            <a:ext cx="6172200" cy="1731476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00B050"/>
                </a:solidFill>
              </a:rPr>
              <a:t>«Вот и  стали мы на год взрослее».</a:t>
            </a:r>
          </a:p>
          <a:p>
            <a:endParaRPr lang="ru-RU" dirty="0"/>
          </a:p>
        </p:txBody>
      </p:sp>
    </p:spTree>
  </p:cSld>
  <p:clrMapOvr>
    <a:masterClrMapping/>
  </p:clrMapOvr>
  <p:transition advTm="352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/>
          <a:lstStyle/>
          <a:p>
            <a:r>
              <a:rPr lang="ru-RU" dirty="0" smtClean="0"/>
              <a:t>А наши девочки с удовольствием играют в «дочки-матери» - это очень хорошо, т.к. начинает формироваться материнский инстинкт.</a:t>
            </a:r>
            <a:endParaRPr lang="ru-RU" dirty="0"/>
          </a:p>
        </p:txBody>
      </p:sp>
      <p:pic>
        <p:nvPicPr>
          <p:cNvPr id="3074" name="Picture 2" descr="C:\Users\lenovo\Desktop\Итоговое собрание\i9rDtq4ZAu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405055"/>
            <a:ext cx="3143272" cy="4191029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075" name="Picture 3" descr="C:\Users\lenovo\Desktop\Итоговое собрание\lIeA5AoGe4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428868"/>
            <a:ext cx="3071834" cy="409577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isometricOffAxis2Lef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186766" cy="61882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Желаем нашим деткам хорошо провести это лето, набраться сил и ждем от каждого фотографии с вашими питомцами дома и у бабушки в деревне, т.к. эти фотографии войдут в фотоальбом нашей группы на тему «Домашние животные».  </a:t>
            </a:r>
          </a:p>
          <a:p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     </a:t>
            </a:r>
            <a:r>
              <a:rPr lang="ru-RU" sz="3200" dirty="0" smtClean="0"/>
              <a:t>С Уважением, Ваши воспитатели!</a:t>
            </a:r>
            <a:endParaRPr lang="ru-RU" sz="3200" dirty="0"/>
          </a:p>
        </p:txBody>
      </p:sp>
    </p:spTree>
  </p:cSld>
  <p:clrMapOvr>
    <a:masterClrMapping/>
  </p:clrMapOvr>
  <p:transition>
    <p:check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 новых встреч!!!</a:t>
            </a:r>
            <a:endParaRPr lang="ru-RU" dirty="0"/>
          </a:p>
        </p:txBody>
      </p:sp>
      <p:pic>
        <p:nvPicPr>
          <p:cNvPr id="4098" name="Picture 2" descr="C:\Users\lenovo\Desktop\Итоговое собрание\aFl2GEFokMI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41916" y="1600200"/>
            <a:ext cx="6844794" cy="4873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vo\Desktop\Итоговое собрание\jXKwww9epL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722312"/>
            <a:ext cx="7467600" cy="56007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42852"/>
            <a:ext cx="8001056" cy="59293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 </a:t>
            </a:r>
          </a:p>
          <a:p>
            <a:endParaRPr lang="ru-RU" sz="3200" dirty="0" smtClean="0"/>
          </a:p>
          <a:p>
            <a:r>
              <a:rPr lang="ru-RU" sz="3200" dirty="0" smtClean="0"/>
              <a:t>      </a:t>
            </a:r>
            <a:r>
              <a:rPr lang="ru-RU" sz="2800" dirty="0" smtClean="0"/>
              <a:t>В этом учебном году мы научились многому. Дети усвоили информацию по окружающему миру (свой город, столица, цветы, месяцы, профессии ит.д.), некоторые основы грамоты и счета, хорошо владеют культурно-гигиеническими навыками. Мы с Вами хорошо поработали, чтобы добиться таких хороших результатов.</a:t>
            </a:r>
            <a:endParaRPr lang="ru-RU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357166"/>
            <a:ext cx="8358246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</a:t>
            </a:r>
          </a:p>
          <a:p>
            <a:r>
              <a:rPr lang="ru-RU" sz="3200" dirty="0" smtClean="0"/>
              <a:t>      </a:t>
            </a:r>
            <a:r>
              <a:rPr lang="ru-RU" sz="2800" dirty="0" smtClean="0"/>
              <a:t>В рамках реализации основной общеобразовательной программы мы с детками: развивали речь, логику, слушали различные жанры музыкальных произведений, читали сказки, беседовали на различные темы, учили стихотворения, отгадывали загадки, занимались математикой, рисованием и лепкой, а также физическим развитием.</a:t>
            </a:r>
            <a:endParaRPr lang="ru-RU" sz="2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186766" cy="61882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Еще в этом году у нас были различные досуги- музыкальные и спортивные!</a:t>
            </a:r>
            <a:endParaRPr lang="ru-RU" sz="3200" dirty="0"/>
          </a:p>
        </p:txBody>
      </p:sp>
      <p:pic>
        <p:nvPicPr>
          <p:cNvPr id="5" name="Рисунок 4" descr="gAmaP8_Vb6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4572008"/>
            <a:ext cx="3108767" cy="2071702"/>
          </a:xfrm>
          <a:prstGeom prst="rect">
            <a:avLst/>
          </a:prstGeom>
        </p:spPr>
      </p:pic>
      <p:pic>
        <p:nvPicPr>
          <p:cNvPr id="6" name="Рисунок 5" descr="h2Pd3n-_8q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071678"/>
            <a:ext cx="2857520" cy="2143140"/>
          </a:xfrm>
          <a:prstGeom prst="rect">
            <a:avLst/>
          </a:prstGeom>
        </p:spPr>
      </p:pic>
      <p:pic>
        <p:nvPicPr>
          <p:cNvPr id="7" name="Рисунок 6" descr="BRWieZtBcD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4572008"/>
            <a:ext cx="3071834" cy="2047089"/>
          </a:xfrm>
          <a:prstGeom prst="rect">
            <a:avLst/>
          </a:prstGeom>
          <a:scene3d>
            <a:camera prst="orthographicFront"/>
            <a:lightRig rig="threePt" dir="t"/>
          </a:scene3d>
          <a:sp3d extrusionH="63500" contourW="19050">
            <a:bevelT prst="relaxedInset"/>
            <a:extrusionClr>
              <a:schemeClr val="bg2">
                <a:lumMod val="75000"/>
              </a:schemeClr>
            </a:extrusionClr>
            <a:contourClr>
              <a:schemeClr val="bg2">
                <a:lumMod val="75000"/>
              </a:schemeClr>
            </a:contourClr>
          </a:sp3d>
        </p:spPr>
      </p:pic>
      <p:pic>
        <p:nvPicPr>
          <p:cNvPr id="8" name="Содержимое 6" descr="_GwCDBHW3b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6248" y="1428736"/>
            <a:ext cx="4341444" cy="28015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А еще мы посещали театр и ходили в библиотеку</a:t>
            </a:r>
            <a:endParaRPr lang="ru-RU" dirty="0"/>
          </a:p>
        </p:txBody>
      </p:sp>
      <p:pic>
        <p:nvPicPr>
          <p:cNvPr id="4" name="Содержимое 3" descr="16Gs3dJOQXc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428736"/>
            <a:ext cx="2428892" cy="3238522"/>
          </a:xfrm>
        </p:spPr>
      </p:pic>
      <p:pic>
        <p:nvPicPr>
          <p:cNvPr id="5" name="Рисунок 4" descr="aR9JmEfP0u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4786322"/>
            <a:ext cx="2476485" cy="1857364"/>
          </a:xfrm>
          <a:prstGeom prst="rect">
            <a:avLst/>
          </a:prstGeom>
        </p:spPr>
      </p:pic>
      <p:pic>
        <p:nvPicPr>
          <p:cNvPr id="6" name="Рисунок 5" descr="iiYlJjPjet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4000504"/>
            <a:ext cx="3143272" cy="2357455"/>
          </a:xfrm>
          <a:prstGeom prst="rect">
            <a:avLst/>
          </a:prstGeom>
        </p:spPr>
      </p:pic>
      <p:pic>
        <p:nvPicPr>
          <p:cNvPr id="7" name="Содержимое 3" descr="9N-pfFyTjv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3438" y="1500174"/>
            <a:ext cx="3143272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58204" cy="6259662"/>
          </a:xfrm>
        </p:spPr>
        <p:txBody>
          <a:bodyPr/>
          <a:lstStyle/>
          <a:p>
            <a:r>
              <a:rPr lang="ru-RU" dirty="0" smtClean="0"/>
              <a:t>      </a:t>
            </a:r>
            <a:r>
              <a:rPr lang="ru-RU" sz="3600" dirty="0" smtClean="0"/>
              <a:t>Следующий год у нас будет очень ответственный, потому что он будет </a:t>
            </a:r>
            <a:r>
              <a:rPr lang="ru-RU" sz="3600" dirty="0" err="1" smtClean="0"/>
              <a:t>предшкольный</a:t>
            </a:r>
            <a:r>
              <a:rPr lang="ru-RU" sz="3600" dirty="0" smtClean="0"/>
              <a:t>. Весь год у нас будет упор на художественно-эстетическое развитие  (будет знакомство с поэтами, музыкантами, различными видами живописи).</a:t>
            </a:r>
            <a:endParaRPr lang="ru-RU" sz="36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571480"/>
            <a:ext cx="8001056" cy="478634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  Готовность к школе – это не только умение читать, считать и писать. Очень важно для ребенка уметь удерживать внимание в течении 10-15 минут, а также уметь выполнять не очень интересное дело также в течении 10-15 минут (например, штриховка линий в одном направлении).</a:t>
            </a:r>
            <a:endParaRPr lang="ru-RU" sz="32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85728"/>
            <a:ext cx="8001056" cy="300039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   </a:t>
            </a:r>
            <a:r>
              <a:rPr lang="ru-RU" sz="2600" dirty="0" smtClean="0"/>
              <a:t>Нашим мальчикам нужны примеры поведения через героические поступки - читайте им больше книг о героях и будьте сами хорошим примером для них!</a:t>
            </a:r>
          </a:p>
          <a:p>
            <a:pPr>
              <a:buNone/>
            </a:pP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2053" name="Picture 5" descr="C:\Users\lenovo\Desktop\Итоговое собрание\bIiJF06Dr7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3116"/>
            <a:ext cx="2220688" cy="321471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4" name="Picture 6" descr="C:\Users\lenovo\Desktop\Итоговое собрание\Ih63ubKqYX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488" y="2571744"/>
            <a:ext cx="2428892" cy="323852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5" name="Picture 7" descr="C:\Users\lenovo\Desktop\Итоговое собрание\U08ggNFBxc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143248"/>
            <a:ext cx="2464611" cy="3286148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</TotalTime>
  <Words>325</Words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Итоги года в старшей группе №2  ГБДОУ Д/С №3</vt:lpstr>
      <vt:lpstr>Слайд 2</vt:lpstr>
      <vt:lpstr>Слайд 3</vt:lpstr>
      <vt:lpstr>Слайд 4</vt:lpstr>
      <vt:lpstr>Слайд 5</vt:lpstr>
      <vt:lpstr>    А еще мы посещали театр и ходили в библиотеку</vt:lpstr>
      <vt:lpstr>Слайд 7</vt:lpstr>
      <vt:lpstr>Слайд 8</vt:lpstr>
      <vt:lpstr>Слайд 9</vt:lpstr>
      <vt:lpstr>Слайд 10</vt:lpstr>
      <vt:lpstr>Слайд 11</vt:lpstr>
      <vt:lpstr>До новых встреч!!!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года в старшей группе №2  ГБДОУ Д/С №3</dc:title>
  <dc:creator>lenovo</dc:creator>
  <cp:lastModifiedBy>lenovo</cp:lastModifiedBy>
  <cp:revision>8</cp:revision>
  <dcterms:created xsi:type="dcterms:W3CDTF">2020-06-16T20:12:05Z</dcterms:created>
  <dcterms:modified xsi:type="dcterms:W3CDTF">2020-06-17T14:29:33Z</dcterms:modified>
</cp:coreProperties>
</file>