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3" r:id="rId2"/>
    <p:sldId id="271" r:id="rId3"/>
    <p:sldId id="256" r:id="rId4"/>
    <p:sldId id="257" r:id="rId5"/>
    <p:sldId id="258" r:id="rId6"/>
    <p:sldId id="259" r:id="rId7"/>
    <p:sldId id="272" r:id="rId8"/>
    <p:sldId id="261" r:id="rId9"/>
    <p:sldId id="263" r:id="rId10"/>
    <p:sldId id="264" r:id="rId11"/>
    <p:sldId id="265" r:id="rId12"/>
    <p:sldId id="270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C1F32-CB4B-42B5-81BB-38B7C14E1C4F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2CFFB-D33B-434C-AE17-D7F4E70819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C1F32-CB4B-42B5-81BB-38B7C14E1C4F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2CFFB-D33B-434C-AE17-D7F4E70819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C1F32-CB4B-42B5-81BB-38B7C14E1C4F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2CFFB-D33B-434C-AE17-D7F4E70819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C1F32-CB4B-42B5-81BB-38B7C14E1C4F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2CFFB-D33B-434C-AE17-D7F4E70819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C1F32-CB4B-42B5-81BB-38B7C14E1C4F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2CFFB-D33B-434C-AE17-D7F4E70819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C1F32-CB4B-42B5-81BB-38B7C14E1C4F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2CFFB-D33B-434C-AE17-D7F4E70819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C1F32-CB4B-42B5-81BB-38B7C14E1C4F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2CFFB-D33B-434C-AE17-D7F4E70819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C1F32-CB4B-42B5-81BB-38B7C14E1C4F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2CFFB-D33B-434C-AE17-D7F4E70819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C1F32-CB4B-42B5-81BB-38B7C14E1C4F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2CFFB-D33B-434C-AE17-D7F4E70819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C1F32-CB4B-42B5-81BB-38B7C14E1C4F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2CFFB-D33B-434C-AE17-D7F4E70819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C1F32-CB4B-42B5-81BB-38B7C14E1C4F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2E2CFFB-D33B-434C-AE17-D7F4E70819B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8CC1F32-CB4B-42B5-81BB-38B7C14E1C4F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2E2CFFB-D33B-434C-AE17-D7F4E70819BA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5.pn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5.pn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5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5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jigsawplanet.com/?rc=play&amp;pid=13ba17dffc4c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305800" cy="52864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детский сад комбинированного вида «Золотой ключик»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Презентация к проведению коррекционно-развивающей деятельности по теме: </a:t>
            </a:r>
            <a:b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«Путешествие в джунгли»</a:t>
            </a: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Составил: Ефремова Галина Владимировна</a:t>
            </a:r>
            <a:b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педагог-психолог первой категории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amolife.com/image/images/stories/Nature/landscapes/rainforest_(3)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5" y="142852"/>
            <a:ext cx="4429155" cy="28575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Содержимое 4" descr="http://rareplantfair.co.uk/umbraco/imagegen.ashx?width=750&amp;height=650&amp;constrain=true&amp;image=/media/16146/passinc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3214686"/>
            <a:ext cx="4429156" cy="34607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http://player.myshared.ru/808042/data/images/img4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3214686"/>
            <a:ext cx="4214842" cy="34290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http://www.ck-astra.cz/user_img/exotick%C3%A1%20kv%C4%9Btina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142853"/>
            <a:ext cx="4225913" cy="27860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 descr="http://kuzbass-beeline.ru/image/base/4/86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5" y="142853"/>
            <a:ext cx="4429155" cy="30003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http://storage.viasun.ru/countries/benefits/44j6gjzosg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42853"/>
            <a:ext cx="4368789" cy="30003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Содержимое 6" descr="http://www.grumlinas.lt/gamta1001/Australia/0280_CRmiskai.jpg"/>
          <p:cNvPicPr>
            <a:picLocks noGr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3286124"/>
            <a:ext cx="4429156" cy="33797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 descr="http://www.2do2go.ru/uploads/full/6b24bed67675aa7a9433ec9acf0669c1_w960_h204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3286124"/>
            <a:ext cx="4368789" cy="34270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://photodomik.ru/photo/65/65a73286acc0648c123c04f629631e18.jpg"/>
          <p:cNvPicPr>
            <a:picLocks noGr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5" name="6.рычание тигр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57158" y="621508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32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2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infomisto.info/gp/d/d/b/2/57748fe949b0b38ea581fa336634/n66yjtuup9zw/w900h60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domskidok.com/media/cache/c4/18/c418de81ca9b0917e3c0aacf318b7aae.jpg"/>
          <p:cNvPicPr>
            <a:picLocks noGr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7.релаксаци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57158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75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600" dirty="0" smtClean="0">
                <a:solidFill>
                  <a:srgbClr val="0070C0"/>
                </a:solidFill>
              </a:rPr>
              <a:t>До новых встреч!</a:t>
            </a:r>
            <a:endParaRPr lang="ru-RU" sz="66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 rot="10800000">
            <a:off x="403920" y="368658"/>
            <a:ext cx="8640960" cy="6120683"/>
          </a:xfrm>
          <a:prstGeom prst="rect">
            <a:avLst/>
          </a:prstGeom>
        </p:spPr>
      </p:pic>
      <p:pic>
        <p:nvPicPr>
          <p:cNvPr id="7" name="1.самолет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8596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48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images.forwallpaper.com/files/thumbs/preview/28/284698__jungle_p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7" name="Рисунок 6" descr="http://images.forwallpaper.com/files/thumbs/preview/28/284698__jungle_p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524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  <a:scene3d>
            <a:camera prst="isometricOffAxis2Right"/>
            <a:lightRig rig="threePt" dir="t"/>
          </a:scene3d>
        </p:spPr>
      </p:pic>
      <p:pic>
        <p:nvPicPr>
          <p:cNvPr id="9" name="Рисунок 8" descr="http://images.forwallpaper.com/files/thumbs/preview/28/284698__jungle_p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3048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  <a:scene3d>
            <a:camera prst="isometricOffAxis2Left"/>
            <a:lightRig rig="threePt" dir="t"/>
          </a:scene3d>
        </p:spPr>
      </p:pic>
      <p:pic>
        <p:nvPicPr>
          <p:cNvPr id="8" name="2.звуки джунглей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00034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48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harita.sitesi.web.tr/galeri/3/056.jpg"/>
          <p:cNvPicPr>
            <a:picLocks noGr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  <a:softEdge rad="317500"/>
          </a:effectLst>
        </p:spPr>
      </p:pic>
      <p:pic>
        <p:nvPicPr>
          <p:cNvPr id="5" name="3.шипение змеи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8596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62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http://cs621517.vk.me/v621517659/12cd/OhTyMSE3I_8.jpg"/>
          <p:cNvPicPr>
            <a:picLocks noGrp="1"/>
          </p:cNvPicPr>
          <p:nvPr>
            <p:ph idx="1"/>
          </p:nvPr>
        </p:nvPicPr>
        <p:blipFill>
          <a:blip r:embed="rId4" cstate="print">
            <a:lum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pic>
        <p:nvPicPr>
          <p:cNvPr id="4" name="4.барабан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2844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0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3" descr="http://4put.ru/pictures/max/620/1905120.jpg"/>
          <p:cNvPicPr>
            <a:picLocks noGr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4" name="5.крик обезьян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14282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8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71802" y="3000372"/>
            <a:ext cx="4572000" cy="646331"/>
          </a:xfrm>
          <a:prstGeom prst="rect">
            <a:avLst/>
          </a:prstGeom>
          <a:solidFill>
            <a:schemeClr val="accent1"/>
          </a:solidFill>
        </p:spPr>
        <p:txBody>
          <a:bodyPr>
            <a:spAutoFit/>
          </a:bodyPr>
          <a:lstStyle/>
          <a:p>
            <a:r>
              <a:rPr lang="en-US" dirty="0">
                <a:solidFill>
                  <a:schemeClr val="bg2">
                    <a:lumMod val="10000"/>
                  </a:schemeClr>
                </a:solidFill>
                <a:hlinkClick r:id="rId2"/>
              </a:rPr>
              <a:t>https://www.jigsawplanet.com/?</a:t>
            </a:r>
            <a:r>
              <a:rPr lang="en-US" dirty="0" smtClean="0">
                <a:solidFill>
                  <a:schemeClr val="bg2">
                    <a:lumMod val="10000"/>
                  </a:schemeClr>
                </a:solidFill>
                <a:hlinkClick r:id="rId2"/>
              </a:rPr>
              <a:t>rc=play&amp;pid=13ba17dffc4c</a:t>
            </a:r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00232" y="1071546"/>
            <a:ext cx="55162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«Собери   картинку»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6346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www.proza.ru/pics/2010/05/24/28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71480"/>
            <a:ext cx="4143404" cy="2928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http://www.aqualogo-engineering.ru/upload/medialibrary/831/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571480"/>
            <a:ext cx="4143404" cy="29289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http://www.anypics.ru/large/201210/1587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571876"/>
            <a:ext cx="4225913" cy="29927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 descr="http://os1.i.ua/3/1/10846191_bc2c3bb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3571876"/>
            <a:ext cx="4143403" cy="29983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1571604" y="1"/>
            <a:ext cx="62151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«Н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айди лишнее»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www.novostioede.ru/upload/resize_cache/iblock/456/800_600_1/hqayjqmk%20bzpwvcot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5" y="142853"/>
            <a:ext cx="4572031" cy="30718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http://farm1.staticflickr.com/35/104384212_bb0d3b1bb7_b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42853"/>
            <a:ext cx="4154475" cy="30718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Содержимое 5" descr="http://milovanova.artphoto.pro/photo.ashx?photoid=410745&amp;type=11&amp;w=900"/>
          <p:cNvPicPr>
            <a:picLocks noGr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3357562"/>
            <a:ext cx="4572032" cy="33178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http://www.spanishlogos.com/images/005_jpg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3357562"/>
            <a:ext cx="4194808" cy="32861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428</TotalTime>
  <Words>17</Words>
  <Application>Microsoft Office PowerPoint</Application>
  <PresentationFormat>Экран (4:3)</PresentationFormat>
  <Paragraphs>5</Paragraphs>
  <Slides>15</Slides>
  <Notes>0</Notes>
  <HiddenSlides>0</HiddenSlides>
  <MMClips>7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Calibri</vt:lpstr>
      <vt:lpstr>Constantia</vt:lpstr>
      <vt:lpstr>Times New Roman</vt:lpstr>
      <vt:lpstr>Wingdings 2</vt:lpstr>
      <vt:lpstr>Поток</vt:lpstr>
      <vt:lpstr>     Муниципальное бюджетное дошкольное образовательное учреждение детский сад комбинированного вида «Золотой ключик»  Презентация к проведению коррекционно-развивающей деятельности по теме:  «Путешествие в джунгли»  Составил: Ефремова Галина Владимировна  – педагог-психолог первой категории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Матвей</dc:creator>
  <cp:lastModifiedBy>Алексей</cp:lastModifiedBy>
  <cp:revision>32</cp:revision>
  <dcterms:created xsi:type="dcterms:W3CDTF">2015-10-02T12:26:40Z</dcterms:created>
  <dcterms:modified xsi:type="dcterms:W3CDTF">2021-02-19T17:20:48Z</dcterms:modified>
</cp:coreProperties>
</file>