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DAF1A-D39D-42D0-B81F-C053856259E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AD8C-D284-42DA-BB70-9429D067E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49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AD8C-D284-42DA-BB70-9429D067EA2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3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26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2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9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0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5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6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8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3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5877E-0F48-4ACF-90B9-EC9810A0111A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16A6F-6EC1-4C77-8722-5D89F14D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0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1736539"/>
            <a:ext cx="97414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Правовое</a:t>
            </a:r>
            <a:r>
              <a:rPr lang="ru-RU" sz="66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</a:t>
            </a:r>
            <a:r>
              <a:rPr lang="ru-RU" sz="66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</a:t>
            </a:r>
            <a:r>
              <a:rPr lang="ru-RU" sz="66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34784" y="4284667"/>
            <a:ext cx="4620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Педагог-психолог: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Спиринцева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Ольга Петровна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46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earningapps.org/qrcode.php?id=pvgcs8zpj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718" y="2046061"/>
            <a:ext cx="3534682" cy="35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258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rexdengi.com/attachment.php?attachmentid=3678347&amp;d=15883246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11" y="422782"/>
            <a:ext cx="4306697" cy="595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27520" y="1752588"/>
            <a:ext cx="5364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 каком праве говорит этот документ? 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83118" y="3536942"/>
            <a:ext cx="35547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ПРАВО НА ИМЯ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203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idsobitiy.ru/uploads/posts/2019-02/1549889386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" y="694944"/>
            <a:ext cx="5361940" cy="536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25056" y="1621588"/>
            <a:ext cx="587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- О каком праве детей говорит следующее изображение?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24127" y="3901402"/>
            <a:ext cx="4187941" cy="397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ПРАВО НА СЕМЬЮ</a:t>
            </a:r>
            <a:endParaRPr lang="ru-RU" sz="4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360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allbox.ru/resize/1280x800/wallpapers/main/201111/9cacaa40c4393cd110bfd269682998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51" y="377952"/>
            <a:ext cx="7295693" cy="455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4944" y="5224641"/>
            <a:ext cx="6792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- О каком праве может говорить следующая иллюстрация?  </a:t>
            </a:r>
            <a:r>
              <a:rPr lang="ru-RU" dirty="0" smtClean="0">
                <a:solidFill>
                  <a:srgbClr val="11111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 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45562" y="3134606"/>
            <a:ext cx="4040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ОТДЫХ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1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1tulatv.ru/sites/default/files/shkola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96" y="302724"/>
            <a:ext cx="7233919" cy="482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3296" y="5346561"/>
            <a:ext cx="6693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- В каком праве говорится об этом в «Конвенции о правах детей»?     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23785" y="3293102"/>
            <a:ext cx="41156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</a:t>
            </a: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ОБРАЗОВАНИЕ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77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3323992/pub_6051d74b323dc061e64d9f0a_6051dead4b89d64adedee35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67" y="697993"/>
            <a:ext cx="3941113" cy="491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new.childrenscience.ru/legacy/environment/galleries/37.%20%D0%A7%D0%B5%D0%BC%20%D0%BF%D0%BE%D0%BB%D0%B5%D0%B7%D0%BD%D1%8B%20%D0%B8%20%D0%BE%D0%BF%D0%B0%D1%81%D0%BD%D1%8B%20%D0%B1%D0%B0%D0%BA%D1%82%D0%B5%D1%80%D0%B8%D0%B8%20%D0%B4%D0%BB%D1%8F%20%D1%87%D0%B5%D0%BB%D0%BE%D0%B2%D0%B5%D0%BA%D0%B0/14%20%D0%90%D0%B9%D0%B1%D0%BE%D0%BB%D0%B8%D1%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76" y="694304"/>
            <a:ext cx="3025191" cy="49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82167" y="5694926"/>
            <a:ext cx="3273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ОТДЫХ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9712" y="5694926"/>
            <a:ext cx="50515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МЕДИЦИНСКОЕ ОБСЛУЖИВАНИЕ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13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3006" t="14241" r="13295" b="14547"/>
          <a:stretch/>
        </p:blipFill>
        <p:spPr>
          <a:xfrm>
            <a:off x="865632" y="438912"/>
            <a:ext cx="4320159" cy="5327904"/>
          </a:xfrm>
          <a:prstGeom prst="rect">
            <a:avLst/>
          </a:prstGeom>
        </p:spPr>
      </p:pic>
      <p:pic>
        <p:nvPicPr>
          <p:cNvPr id="6146" name="Picture 2" descr="https://gymn1-sochi.ru/800/600/https/moemisto.ua/img/cache/event_huge/event/0001/14/4f7eeb755b51c344beb7bb7d65e0ac87a7d06fd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687" y="521049"/>
            <a:ext cx="3660363" cy="516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5632" y="5914382"/>
            <a:ext cx="3300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ЖИЗНЬ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29855" y="5684679"/>
            <a:ext cx="50962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БЕЗОПАСНЫЕ УСЛОВИЯ ЖИЗНИ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6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2944" y="2521059"/>
            <a:ext cx="6364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ПРАВО НА СЕМЬЮ </a:t>
            </a:r>
          </a:p>
          <a:p>
            <a:pPr>
              <a:lnSpc>
                <a:spcPts val="1800"/>
              </a:lnSpc>
            </a:pPr>
            <a:endParaRPr lang="ru-RU" sz="44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endParaRPr lang="ru-RU" sz="4400" dirty="0" smtClean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         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2944" y="3438873"/>
            <a:ext cx="7973568" cy="41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ПРАВО НА ОБРАЗОВАНИЕ     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   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2944" y="4001655"/>
            <a:ext cx="6790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 НА ОТДЫХ                 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4208" y="1577405"/>
            <a:ext cx="109484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ПОСЛОВИЦЫ и 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ПОГОВОРКИ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</a:t>
            </a:r>
            <a:r>
              <a:rPr lang="ru-RU" sz="4800" dirty="0" smtClean="0">
                <a:solidFill>
                  <a:srgbClr val="11111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304161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557" t="5626" r="6523" b="4350"/>
          <a:stretch/>
        </p:blipFill>
        <p:spPr>
          <a:xfrm>
            <a:off x="1463040" y="0"/>
            <a:ext cx="9253728" cy="687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88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89</Words>
  <Application>Microsoft Office PowerPoint</Application>
  <PresentationFormat>Широкоэкранный</PresentationFormat>
  <Paragraphs>24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10</cp:revision>
  <dcterms:created xsi:type="dcterms:W3CDTF">2021-11-16T10:14:52Z</dcterms:created>
  <dcterms:modified xsi:type="dcterms:W3CDTF">2021-12-07T08:55:05Z</dcterms:modified>
</cp:coreProperties>
</file>