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72" r:id="rId10"/>
    <p:sldId id="275" r:id="rId11"/>
    <p:sldId id="273" r:id="rId12"/>
    <p:sldId id="274" r:id="rId13"/>
    <p:sldId id="266" r:id="rId14"/>
    <p:sldId id="268" r:id="rId15"/>
    <p:sldId id="276" r:id="rId16"/>
    <p:sldId id="277" r:id="rId17"/>
    <p:sldId id="269" r:id="rId18"/>
    <p:sldId id="279" r:id="rId19"/>
    <p:sldId id="281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Муниципальное дошкольное образовательное учреждение</a:t>
            </a:r>
            <a:b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«Детский сад №7 общеразвивающего вида г. Новозыбкова </a:t>
            </a:r>
            <a:b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 приоритетным осуществлением деятельности</a:t>
            </a:r>
            <a:b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по социально-личностному развитию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800800" cy="2088232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Воспитание патриотических чувств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старших дошкольников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через знакомство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историей прошлого нашей Родины </a:t>
            </a:r>
            <a:endParaRPr lang="ru-RU" b="1" spc="50" dirty="0">
              <a:ln w="11430">
                <a:solidFill>
                  <a:schemeClr val="accent3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4104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Художественное творчество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7287" y="3993168"/>
            <a:ext cx="4104456" cy="27363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88336"/>
            <a:ext cx="4104456" cy="2736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223297"/>
            <a:ext cx="4032448" cy="2736304"/>
          </a:xfrm>
          <a:prstGeom prst="rect">
            <a:avLst/>
          </a:prstGeom>
        </p:spPr>
      </p:pic>
      <p:pic>
        <p:nvPicPr>
          <p:cNvPr id="7" name="Рисунок 6" descr="img_sa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5727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Знакомство с художественной литературой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340768"/>
            <a:ext cx="4025421" cy="32689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1325" y="3246811"/>
            <a:ext cx="436733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74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Разучивание пословиц, стихов, песен, танцев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40768"/>
            <a:ext cx="4248471" cy="29523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3501008"/>
            <a:ext cx="475252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54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Экскурсии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5229200"/>
            <a:ext cx="2448272" cy="1484784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404664"/>
            <a:ext cx="3528392" cy="2520519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4586" y="3737426"/>
            <a:ext cx="4464496" cy="29523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106" y="3141207"/>
            <a:ext cx="3194767" cy="37167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124744"/>
            <a:ext cx="3526191" cy="274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96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Досуги и развлечения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860" y="1124744"/>
            <a:ext cx="3830140" cy="27265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7081" y="1124744"/>
            <a:ext cx="3552395" cy="266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851285"/>
            <a:ext cx="4006919" cy="2862700"/>
          </a:xfrm>
          <a:prstGeom prst="rect">
            <a:avLst/>
          </a:prstGeom>
        </p:spPr>
      </p:pic>
      <p:pic>
        <p:nvPicPr>
          <p:cNvPr id="7" name="Рисунок 6" descr="img_sa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000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Сюжетно-ролевые игры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84784"/>
            <a:ext cx="3682504" cy="489654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3429000"/>
            <a:ext cx="468052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104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Дидактические игры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132856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319986"/>
            <a:ext cx="486003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0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Подвижные игры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5229200"/>
            <a:ext cx="2232248" cy="148478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268760"/>
            <a:ext cx="4385460" cy="290892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3284984"/>
            <a:ext cx="466226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487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Заключительный этап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136339"/>
            <a:ext cx="574238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Выставка детских рисунков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Фотовыставка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Праздник «День Победы»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Поздравления ветеранов с праздником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888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052736"/>
            <a:ext cx="4222660" cy="316699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4022" y="188640"/>
            <a:ext cx="3900432" cy="2925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185593"/>
            <a:ext cx="3672407" cy="36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929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Актуальность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444" y="1556792"/>
            <a:ext cx="648072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img_s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9701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912768" cy="488255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Пусть растут наши дети достойными гражданами России!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0436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Цели проекта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«Будущие защитники России»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600200"/>
            <a:ext cx="6347048" cy="452596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•	Создание условий для развития воображения и художественно-творческих способностей детей и родителей в процессе ознакомления с историей Российской армии;</a:t>
            </a:r>
          </a:p>
          <a:p>
            <a:pPr marL="0" indent="0" algn="just">
              <a:buNone/>
            </a:pPr>
            <a:r>
              <a:rPr lang="ru-RU" dirty="0"/>
              <a:t>•	Воспитание гордости и уважения к героическим поступкам предков и защитников Отечества наших дней.</a:t>
            </a:r>
          </a:p>
          <a:p>
            <a:endParaRPr lang="ru-RU" dirty="0"/>
          </a:p>
        </p:txBody>
      </p:sp>
      <p:pic>
        <p:nvPicPr>
          <p:cNvPr id="6" name="Рисунок 5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458062"/>
            <a:ext cx="2143140" cy="1399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7944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Задачи проекта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1"/>
            <a:ext cx="7281192" cy="406104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	Знакомство с историей Российской армии;</a:t>
            </a:r>
          </a:p>
          <a:p>
            <a:pPr marL="0" indent="0" algn="just">
              <a:buNone/>
            </a:pPr>
            <a:r>
              <a:rPr lang="ru-RU" dirty="0"/>
              <a:t>•	Современными военными профессиями и </a:t>
            </a:r>
            <a:r>
              <a:rPr lang="ru-RU" dirty="0" smtClean="0"/>
              <a:t>      особенностями </a:t>
            </a:r>
            <a:r>
              <a:rPr lang="ru-RU" dirty="0"/>
              <a:t>службы моряков, танкистов, летчиков, пограничников, ракетчиков, десантников, их подготовки к службе на благо Отечества</a:t>
            </a:r>
            <a:r>
              <a:rPr lang="ru-RU" dirty="0" smtClean="0"/>
              <a:t>;</a:t>
            </a:r>
          </a:p>
          <a:p>
            <a:pPr marL="0" indent="0" algn="just">
              <a:buNone/>
            </a:pPr>
            <a:r>
              <a:rPr lang="ru-RU" dirty="0" smtClean="0"/>
              <a:t>•	Развитие творческих и познавательных способностей;</a:t>
            </a:r>
          </a:p>
          <a:p>
            <a:pPr algn="just"/>
            <a:r>
              <a:rPr lang="ru-RU" dirty="0"/>
              <a:t>	Умения давать моральную оценку </a:t>
            </a:r>
            <a:r>
              <a:rPr lang="ru-RU" dirty="0" smtClean="0"/>
              <a:t>поступкам героев </a:t>
            </a:r>
            <a:r>
              <a:rPr lang="ru-RU" dirty="0"/>
              <a:t>художественных произведений;</a:t>
            </a:r>
          </a:p>
          <a:p>
            <a:pPr algn="just"/>
            <a:r>
              <a:rPr lang="ru-RU" dirty="0"/>
              <a:t>	Умения работать в коллективе: готовность принять общий замысел, стремление к согласованным действиям.</a:t>
            </a:r>
          </a:p>
        </p:txBody>
      </p:sp>
      <p:pic>
        <p:nvPicPr>
          <p:cNvPr id="5" name="Рисунок 4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6693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Этапы реализации проекта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267744" y="1600201"/>
            <a:ext cx="4968552" cy="3556991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Подготовительный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Основной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Заключительный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Рисунок 5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4771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Подготовительный этап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600200"/>
            <a:ext cx="7065168" cy="4525963"/>
          </a:xfrm>
        </p:spPr>
        <p:txBody>
          <a:bodyPr/>
          <a:lstStyle/>
          <a:p>
            <a:r>
              <a:rPr lang="ru-RU" dirty="0" smtClean="0"/>
              <a:t>Изучение методической литературы.</a:t>
            </a:r>
          </a:p>
          <a:p>
            <a:r>
              <a:rPr lang="ru-RU" dirty="0" smtClean="0"/>
              <a:t>Подбор художественной литературы.</a:t>
            </a:r>
          </a:p>
          <a:p>
            <a:r>
              <a:rPr lang="ru-RU" dirty="0" smtClean="0"/>
              <a:t>Составление конспектов непосредственно образовательной деятельности.</a:t>
            </a:r>
            <a:endParaRPr lang="ru-RU" dirty="0"/>
          </a:p>
        </p:txBody>
      </p:sp>
      <p:pic>
        <p:nvPicPr>
          <p:cNvPr id="5" name="Рисунок 4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0928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Основной этап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600201"/>
            <a:ext cx="6203032" cy="40610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Беседы</a:t>
            </a:r>
          </a:p>
          <a:p>
            <a:r>
              <a:rPr lang="ru-RU" dirty="0" smtClean="0"/>
              <a:t>Рассматривание репродукций</a:t>
            </a:r>
          </a:p>
          <a:p>
            <a:r>
              <a:rPr lang="ru-RU" dirty="0" smtClean="0"/>
              <a:t>Художественное творчество</a:t>
            </a:r>
          </a:p>
          <a:p>
            <a:r>
              <a:rPr lang="ru-RU" dirty="0" smtClean="0"/>
              <a:t>Знакомство с художественной литературой</a:t>
            </a:r>
          </a:p>
          <a:p>
            <a:r>
              <a:rPr lang="ru-RU" dirty="0" smtClean="0"/>
              <a:t>Разучивание пословиц, стихов, песен, танцев</a:t>
            </a:r>
          </a:p>
          <a:p>
            <a:r>
              <a:rPr lang="ru-RU" dirty="0" smtClean="0"/>
              <a:t>Экскурсии</a:t>
            </a:r>
          </a:p>
          <a:p>
            <a:r>
              <a:rPr lang="ru-RU" dirty="0" smtClean="0"/>
              <a:t>Досуги, развлечения</a:t>
            </a:r>
          </a:p>
          <a:p>
            <a:r>
              <a:rPr lang="ru-RU" dirty="0" smtClean="0"/>
              <a:t>Игры</a:t>
            </a:r>
          </a:p>
          <a:p>
            <a:endParaRPr lang="ru-RU" dirty="0"/>
          </a:p>
        </p:txBody>
      </p:sp>
      <p:pic>
        <p:nvPicPr>
          <p:cNvPr id="5" name="Рисунок 4" descr="img_s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5515337"/>
            <a:ext cx="2143140" cy="1342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512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Беседы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196752"/>
            <a:ext cx="4320480" cy="290892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645024"/>
            <a:ext cx="432048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7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Рассматривание репродукций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40768"/>
            <a:ext cx="4320480" cy="302433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3356992"/>
            <a:ext cx="442798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13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119</Words>
  <Application>Microsoft Office PowerPoint</Application>
  <PresentationFormat>Экран (4:3)</PresentationFormat>
  <Paragraphs>48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Муниципальное дошкольное образовательное учреждение «Детский сад №7 общеразвивающего вида г. Новозыбкова  с приоритетным осуществлением деятельности  по социально-личностному развитию</vt:lpstr>
      <vt:lpstr>Актуальность</vt:lpstr>
      <vt:lpstr>Цели проекта «Будущие защитники России»</vt:lpstr>
      <vt:lpstr>Задачи проекта</vt:lpstr>
      <vt:lpstr>Этапы реализации проекта</vt:lpstr>
      <vt:lpstr>Подготовительный этап</vt:lpstr>
      <vt:lpstr>Основной этап</vt:lpstr>
      <vt:lpstr>Беседы</vt:lpstr>
      <vt:lpstr>Рассматривание репродукций</vt:lpstr>
      <vt:lpstr>Художественное творчество</vt:lpstr>
      <vt:lpstr>Знакомство с художественной литературой</vt:lpstr>
      <vt:lpstr>Разучивание пословиц, стихов, песен, танцев</vt:lpstr>
      <vt:lpstr>Экскурсии</vt:lpstr>
      <vt:lpstr>Досуги и развлечения</vt:lpstr>
      <vt:lpstr>Сюжетно-ролевые игры</vt:lpstr>
      <vt:lpstr>Дидактические игры</vt:lpstr>
      <vt:lpstr>Подвижные игры</vt:lpstr>
      <vt:lpstr>Заключительный этап</vt:lpstr>
      <vt:lpstr>Слайд 19</vt:lpstr>
      <vt:lpstr>Пусть растут наши дети достойными гражданами России!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DC7</cp:lastModifiedBy>
  <cp:revision>39</cp:revision>
  <dcterms:created xsi:type="dcterms:W3CDTF">2013-02-04T09:37:45Z</dcterms:created>
  <dcterms:modified xsi:type="dcterms:W3CDTF">2018-10-09T07:27:13Z</dcterms:modified>
</cp:coreProperties>
</file>