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45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="" xmlns:p14="http://schemas.microsoft.com/office/powerpoint/2010/main" val="251744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86745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9295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9810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="" xmlns:p14="http://schemas.microsoft.com/office/powerpoint/2010/main" val="21738073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74450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5981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1441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76752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40510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12668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85407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11" orient="horz" pos="1368" userDrawn="1">
          <p15:clr>
            <a:srgbClr val="F26B43"/>
          </p15:clr>
        </p15:guide>
        <p15:guide id="12" orient="horz" pos="1440" userDrawn="1">
          <p15:clr>
            <a:srgbClr val="F26B43"/>
          </p15:clr>
        </p15:guide>
        <p15:guide id="13" orient="horz" pos="3696" userDrawn="1">
          <p15:clr>
            <a:srgbClr val="F26B43"/>
          </p15:clr>
        </p15:guide>
        <p15:guide id="14" orient="horz" pos="432" userDrawn="1">
          <p15:clr>
            <a:srgbClr val="F26B43"/>
          </p15:clr>
        </p15:guide>
        <p15:guide id="15" orient="horz" pos="1512" userDrawn="1">
          <p15:clr>
            <a:srgbClr val="F26B43"/>
          </p15:clr>
        </p15:guide>
        <p15:guide id="16" pos="5184" userDrawn="1">
          <p15:clr>
            <a:srgbClr val="F26B43"/>
          </p15:clr>
        </p15:guide>
        <p15:guide id="17" pos="702" userDrawn="1">
          <p15:clr>
            <a:srgbClr val="F26B43"/>
          </p15:clr>
        </p15:guide>
        <p15:guide id="18" pos="6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3123" y="1518407"/>
            <a:ext cx="7180975" cy="2368273"/>
          </a:xfrm>
        </p:spPr>
        <p:txBody>
          <a:bodyPr/>
          <a:lstStyle/>
          <a:p>
            <a:r>
              <a:rPr lang="ru-RU" sz="2400" dirty="0" smtClean="0"/>
              <a:t>Индивидуальный 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000" dirty="0" smtClean="0"/>
              <a:t>по теме: «</a:t>
            </a:r>
            <a:r>
              <a:rPr lang="ru-RU" sz="3000" dirty="0"/>
              <a:t>АНАЛИЗ ПЕРСПЕКТИВ РАЗВИТИЯ ЭЛЕКТРИФИЦИРОВАННОГО АВТОМОБИЛЬНОГО </a:t>
            </a:r>
            <a:r>
              <a:rPr lang="ru-RU" sz="3000" dirty="0" smtClean="0"/>
              <a:t>ТРАНСПОРТА»</a:t>
            </a:r>
            <a:endParaRPr lang="ru-RU" sz="3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20331" y="5050172"/>
            <a:ext cx="3937479" cy="747354"/>
          </a:xfrm>
        </p:spPr>
        <p:txBody>
          <a:bodyPr/>
          <a:lstStyle/>
          <a:p>
            <a:pPr algn="l"/>
            <a:r>
              <a:rPr lang="ru-RU" dirty="0" smtClean="0"/>
              <a:t>Выполнил: Медведев А</a:t>
            </a:r>
            <a:r>
              <a:rPr lang="en-US" dirty="0" smtClean="0"/>
              <a:t>.</a:t>
            </a:r>
            <a:r>
              <a:rPr lang="ru-RU" dirty="0" smtClean="0"/>
              <a:t>А.</a:t>
            </a:r>
            <a:br>
              <a:rPr lang="ru-RU" dirty="0" smtClean="0"/>
            </a:br>
            <a:r>
              <a:rPr lang="ru-RU" dirty="0" smtClean="0"/>
              <a:t>Руководитель: Положенцева О.Н.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203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984" y="397476"/>
            <a:ext cx="2891790" cy="5389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Шасси</a:t>
            </a: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213" r="2821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2422" y="969420"/>
            <a:ext cx="3731741" cy="464260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/>
              <a:t>Ходовая, как и рулевая часть, никак не отличаются от ходовой и рулевой части авто на двигателе внутреннего сгорания. Но вместо коробки передач у электромобиля используется понижающий редуктор, который отличается своей долговечностью и надёжностью, а сцепление в электромобилях отсутствует.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41409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97" y="164228"/>
            <a:ext cx="3775046" cy="1216403"/>
          </a:xfrm>
        </p:spPr>
        <p:txBody>
          <a:bodyPr>
            <a:noAutofit/>
          </a:bodyPr>
          <a:lstStyle/>
          <a:p>
            <a:r>
              <a:rPr lang="ru-RU" sz="4000" dirty="0" smtClean="0"/>
              <a:t>Электрооборудование</a:t>
            </a:r>
            <a:endParaRPr lang="ru-RU" sz="4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870" r="2987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835" y="1243913"/>
            <a:ext cx="3778900" cy="55111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/>
              <a:t>Электрическое оборудование имеет значительные отличия от оборудования автомобиля, который работает на </a:t>
            </a:r>
            <a:r>
              <a:rPr lang="ru-RU" sz="2400" dirty="0" smtClean="0"/>
              <a:t>ДВС. </a:t>
            </a:r>
            <a:r>
              <a:rPr lang="ru-RU" sz="2400" dirty="0"/>
              <a:t>В электромобиле другое строение стартера и нет системы зажигания топливной смеси, но в электромобиле имеется аккумуляторная батарея и электродвигатель, а также модуль зарядки и инвертор системы рекуперации.</a:t>
            </a:r>
          </a:p>
        </p:txBody>
      </p:sp>
    </p:spTree>
    <p:extLst>
      <p:ext uri="{BB962C8B-B14F-4D97-AF65-F5344CB8AC3E}">
        <p14:creationId xmlns="" xmlns:p14="http://schemas.microsoft.com/office/powerpoint/2010/main" val="296192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12225" y="100913"/>
            <a:ext cx="7200900" cy="111783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Плюсы электрифицированного транспорта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28699" y="1260389"/>
            <a:ext cx="7958781" cy="5491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1. </a:t>
            </a:r>
            <a:r>
              <a:rPr lang="ru-RU" sz="2400" b="1" dirty="0" err="1"/>
              <a:t>Экологичность</a:t>
            </a:r>
            <a:r>
              <a:rPr lang="ru-RU" sz="2400" b="1" dirty="0"/>
              <a:t>. </a:t>
            </a:r>
            <a:r>
              <a:rPr lang="ru-RU" sz="2400" dirty="0"/>
              <a:t>Выхлопные газы, которые имеются у автомобилей на двигателе внутреннего сгорания, загрязняют атмосферу и создают на поверхности земли так называемый «Парниковый эффект». Благодаря отсутствию ДВС в электромобилях – выбросы в атмосферу равны нулю.</a:t>
            </a:r>
          </a:p>
          <a:p>
            <a:pPr marL="0" indent="0">
              <a:buNone/>
            </a:pPr>
            <a:r>
              <a:rPr lang="ru-RU" sz="2400" b="1" dirty="0"/>
              <a:t>2. Отсутствие налогов на электротранспорт. </a:t>
            </a:r>
            <a:r>
              <a:rPr lang="ru-RU" sz="2400" dirty="0"/>
              <a:t>В Кузбассе, с 1 января 2020 года, действует нулевой транспортный налог на электротранспорт и другие виды «зелёного» транспорта.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b="1" dirty="0"/>
              <a:t>3. Экономичность использования.</a:t>
            </a:r>
            <a:r>
              <a:rPr lang="ru-RU" sz="2400" dirty="0"/>
              <a:t> При использовании электромобиля мы, за год, в среднем израсходуем 37,500 рублей. При этом, используя авто на ДВС мы потратим 132,354 рублей, что в 3.5 раз дороже.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3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463" y="109152"/>
            <a:ext cx="7200900" cy="14859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Минусы электрифицированного транспорта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0" y="1342768"/>
            <a:ext cx="7901116" cy="53913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/>
              <a:t>1. Высокая стоимость нового электромобиля.</a:t>
            </a:r>
            <a:r>
              <a:rPr lang="ru-RU" sz="2400" dirty="0"/>
              <a:t> Самый бюджетный новый электромобиль в России обойдётся в 1500000 рублей, в то время как на вторичном рынке электрифицированный автомобиль с небольшим пробегом может обойтись в среднем в 600000 рублей. </a:t>
            </a:r>
          </a:p>
          <a:p>
            <a:pPr marL="0" indent="0">
              <a:buNone/>
            </a:pPr>
            <a:r>
              <a:rPr lang="ru-RU" sz="2400" b="1" dirty="0"/>
              <a:t>2. Отсутствие зарядочных станций.</a:t>
            </a:r>
            <a:r>
              <a:rPr lang="ru-RU" sz="2400" dirty="0"/>
              <a:t> В Кемеровской области, на данный момент насчитывается 11 общественных зарядочных станций, 6 в городе Кемерово, 4 в Новокузнецке, 1 в </a:t>
            </a:r>
            <a:r>
              <a:rPr lang="ru-RU" sz="2400" dirty="0" err="1"/>
              <a:t>Яшкинском</a:t>
            </a:r>
            <a:r>
              <a:rPr lang="ru-RU" sz="2400" dirty="0"/>
              <a:t> районе, близ музея-заповедника «Томская </a:t>
            </a:r>
            <a:r>
              <a:rPr lang="ru-RU" sz="2400" dirty="0" err="1"/>
              <a:t>писаница</a:t>
            </a:r>
            <a:r>
              <a:rPr lang="ru-RU" sz="2400" dirty="0"/>
              <a:t>» и 1 в пригороде Прокопьевска</a:t>
            </a:r>
            <a:r>
              <a:rPr lang="ru-RU" sz="2400" dirty="0" smtClean="0"/>
              <a:t>. Количество </a:t>
            </a:r>
            <a:r>
              <a:rPr lang="ru-RU" sz="2400" dirty="0"/>
              <a:t>домашних зарядочных станций в городе Юрга на май 2022 года – 2 штуки. Одна из них, которая находится на ул. Ленинградская 1, принадлежит частной охранной компании.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014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1" y="100914"/>
            <a:ext cx="7200900" cy="14859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Минусы электрифицированного транспорта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2224" y="1309816"/>
            <a:ext cx="7909354" cy="5391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3. Долгое время зарядки.</a:t>
            </a:r>
            <a:r>
              <a:rPr lang="ru-RU" sz="2400" dirty="0"/>
              <a:t> Самый актуальный вопрос для человека, который хочет купить себе электромобиль – это время зарядки. Используя обычную розетку на 220В (около 3 кВт), время зарядки электромобиля </a:t>
            </a:r>
            <a:r>
              <a:rPr lang="en-US" sz="2400" dirty="0"/>
              <a:t>Nissan Leaf</a:t>
            </a:r>
            <a:r>
              <a:rPr lang="ru-RU" sz="2400" dirty="0"/>
              <a:t> будет составлять около 13 часов. Домашние и общественные зарядные станции уже дают мощность в 7 кВт, но это не сильно влияет на скорость зарядки автомобиля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b="1" dirty="0"/>
              <a:t>4. Ограниченность передвижения.</a:t>
            </a:r>
            <a:r>
              <a:rPr lang="ru-RU" sz="2400" dirty="0"/>
              <a:t> Из-за слабо развитой инфраструктуры использования зарядочных станций на трассах и в городах России, владельцам электромобилей довольно тяжело передвигаться на расстояния, которые превосходят запас хода обычного электромобиля в 150-200 километров.</a:t>
            </a:r>
          </a:p>
        </p:txBody>
      </p:sp>
    </p:spTree>
    <p:extLst>
      <p:ext uri="{BB962C8B-B14F-4D97-AF65-F5344CB8AC3E}">
        <p14:creationId xmlns="" xmlns:p14="http://schemas.microsoft.com/office/powerpoint/2010/main" val="403690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462" y="109152"/>
            <a:ext cx="7200900" cy="14859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Минусы электрифицированного транспорта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6937" y="1302183"/>
            <a:ext cx="7868165" cy="53787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5. Утилизация батарей.</a:t>
            </a:r>
            <a:r>
              <a:rPr lang="ru-RU" sz="2400" dirty="0"/>
              <a:t> Электрифицированный транспорт хоть и является долговечным, ресурс батареи составляет в среднем 5 лет. После истечения данного срока батарея становится потенциально опасной. После замены батареи остаётся нерешённой проблема её утилизации. В автомобили на электрическом приводе устанавливают преимущественно литиевые батареи. Их утилизация является достаточно опасным для экологии процессом, а безопасного метода утилизации человечество ещё не придумало. </a:t>
            </a:r>
          </a:p>
          <a:p>
            <a:pPr marL="0" indent="0">
              <a:buNone/>
            </a:pPr>
            <a:endParaRPr lang="ru-RU" sz="1900" dirty="0"/>
          </a:p>
        </p:txBody>
      </p:sp>
    </p:spTree>
    <p:extLst>
      <p:ext uri="{BB962C8B-B14F-4D97-AF65-F5344CB8AC3E}">
        <p14:creationId xmlns="" xmlns:p14="http://schemas.microsoft.com/office/powerpoint/2010/main" val="261152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77623" y="2499918"/>
            <a:ext cx="6270922" cy="1739099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2682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264" y="140043"/>
            <a:ext cx="8476736" cy="65902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300" b="1" dirty="0"/>
              <a:t>Объект проекта:</a:t>
            </a:r>
            <a:r>
              <a:rPr lang="ru-RU" sz="2300" dirty="0"/>
              <a:t> Электрифицированный автомобильный транспорт.</a:t>
            </a:r>
          </a:p>
          <a:p>
            <a:pPr marL="0" indent="0">
              <a:buNone/>
            </a:pPr>
            <a:r>
              <a:rPr lang="ru-RU" sz="2300" b="1" dirty="0"/>
              <a:t>Предмет проекта:</a:t>
            </a:r>
            <a:r>
              <a:rPr lang="ru-RU" sz="2300" dirty="0"/>
              <a:t> Перспективы развития электрифицированного автомобильного транспорта в России.</a:t>
            </a:r>
          </a:p>
          <a:p>
            <a:pPr marL="0" indent="0">
              <a:buNone/>
            </a:pPr>
            <a:r>
              <a:rPr lang="ru-RU" sz="2300" b="1" dirty="0"/>
              <a:t>Цель проекта:</a:t>
            </a:r>
            <a:r>
              <a:rPr lang="ru-RU" sz="2300" dirty="0"/>
              <a:t> Анализ перспектив развития электрифицированного автомобильного транспорта.</a:t>
            </a:r>
          </a:p>
          <a:p>
            <a:pPr marL="0" indent="0">
              <a:buNone/>
            </a:pPr>
            <a:r>
              <a:rPr lang="ru-RU" sz="2300" b="1" dirty="0"/>
              <a:t>Задачи: </a:t>
            </a:r>
            <a:endParaRPr lang="ru-RU" sz="2300" dirty="0"/>
          </a:p>
          <a:p>
            <a:pPr lvl="0"/>
            <a:r>
              <a:rPr lang="ru-RU" sz="2300" dirty="0"/>
              <a:t>Собрать и проанализировать имеющуюся информацию по теме исследования.</a:t>
            </a:r>
          </a:p>
          <a:p>
            <a:pPr lvl="0"/>
            <a:r>
              <a:rPr lang="ru-RU" sz="2300" dirty="0"/>
              <a:t>Изучить историю электрифицированных автомобилей.</a:t>
            </a:r>
          </a:p>
          <a:p>
            <a:pPr lvl="0"/>
            <a:r>
              <a:rPr lang="ru-RU" sz="2300" dirty="0"/>
              <a:t>Проанализировать виды электрифицированного транспорта</a:t>
            </a:r>
          </a:p>
          <a:p>
            <a:pPr lvl="0"/>
            <a:r>
              <a:rPr lang="ru-RU" sz="2300" dirty="0"/>
              <a:t>Рассмотреть устройство электрифицированных автомобилей.</a:t>
            </a:r>
          </a:p>
          <a:p>
            <a:pPr lvl="0"/>
            <a:r>
              <a:rPr lang="ru-RU" sz="2300" dirty="0"/>
              <a:t>Определить преимущества электрифицированного транспорта.</a:t>
            </a:r>
          </a:p>
          <a:p>
            <a:pPr lvl="0"/>
            <a:r>
              <a:rPr lang="ru-RU" sz="2300" dirty="0"/>
              <a:t>Выявить недостатки электрифицированного транспорта.</a:t>
            </a:r>
          </a:p>
          <a:p>
            <a:endParaRPr lang="ru-RU" sz="2300" dirty="0"/>
          </a:p>
        </p:txBody>
      </p:sp>
    </p:spTree>
    <p:extLst>
      <p:ext uri="{BB962C8B-B14F-4D97-AF65-F5344CB8AC3E}">
        <p14:creationId xmlns="" xmlns:p14="http://schemas.microsoft.com/office/powerpoint/2010/main" val="122208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0" y="685800"/>
            <a:ext cx="72009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Первый электромобиль появился в 1841 году. Автомобили на электротяге появились раньше, чем автомобили на двигателе внутреннего сгорания. </a:t>
            </a:r>
          </a:p>
          <a:p>
            <a:pPr marL="0" indent="0">
              <a:buNone/>
            </a:pPr>
            <a:r>
              <a:rPr lang="ru-RU" sz="2400" dirty="0" smtClean="0"/>
              <a:t>Уже в 1881 году первый электрифицированный автомобиль был представлен публике в </a:t>
            </a:r>
            <a:r>
              <a:rPr lang="ru-RU" sz="2400" dirty="0"/>
              <a:t>П</a:t>
            </a:r>
            <a:r>
              <a:rPr lang="ru-RU" sz="2400" dirty="0" smtClean="0"/>
              <a:t>ариже, а в 1899, в России, был представлен первый электрифицированный омнибус. В этом же году был представлен электромобиль «Вечно недовольный», который развивал скорость 100 км/ч и имел двигатель на 50 кВт (67 л.с.). </a:t>
            </a:r>
            <a:endParaRPr lang="ru-RU" sz="2400" dirty="0"/>
          </a:p>
        </p:txBody>
      </p:sp>
      <p:pic>
        <p:nvPicPr>
          <p:cNvPr id="4" name="Рисунок 3" descr="https://wekauto.ru/wp-content/uploads/2020/11/kakimi-byli-pervye-elektromobili-d3de53b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84" y="4088446"/>
            <a:ext cx="3481431" cy="261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1411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0" y="249195"/>
            <a:ext cx="72009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300" dirty="0" smtClean="0"/>
              <a:t>Далее, развитие электрифицированного транспорта замедлилось, но приобрело новые масштабы в середине </a:t>
            </a:r>
            <a:r>
              <a:rPr lang="en-US" sz="2300" dirty="0" smtClean="0"/>
              <a:t>XX </a:t>
            </a:r>
            <a:r>
              <a:rPr lang="ru-RU" sz="2300" dirty="0" smtClean="0"/>
              <a:t>века, из-за нарастающих проблем с экологией. </a:t>
            </a:r>
          </a:p>
          <a:p>
            <a:pPr marL="0" indent="0">
              <a:buNone/>
            </a:pPr>
            <a:r>
              <a:rPr lang="ru-RU" sz="2300" dirty="0" smtClean="0"/>
              <a:t>В это время в Советском Союзе также заинтересовались разработкой своих электромобилей. Первым из них стал модифицированный УАЗ-451М, который был выпущен в 1978 году, а в 1982 году ВАЗ-1801 и ВАЗ-2802. Но из-за слабых технических характеристик, которые уступали автомобилям на ДВС их производство было решено остановить.</a:t>
            </a:r>
            <a:endParaRPr lang="ru-RU" sz="23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4515637"/>
            <a:ext cx="3643968" cy="21135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528" y="4515636"/>
            <a:ext cx="3107072" cy="21135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791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1028700" y="685800"/>
            <a:ext cx="72009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Третья волна популярности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электротранспорта пришлась на </a:t>
            </a:r>
            <a:r>
              <a:rPr lang="en-US" sz="2400" dirty="0" smtClean="0">
                <a:solidFill>
                  <a:schemeClr val="tx2"/>
                </a:solidFill>
              </a:rPr>
              <a:t>XXI </a:t>
            </a:r>
            <a:r>
              <a:rPr lang="ru-RU" sz="2400" dirty="0" smtClean="0">
                <a:solidFill>
                  <a:schemeClr val="tx2"/>
                </a:solidFill>
              </a:rPr>
              <a:t>век и длится до сих пор. В 2008 году свой первый электромобиль представила перспективная компания </a:t>
            </a:r>
            <a:r>
              <a:rPr lang="en-US" sz="2400" dirty="0" smtClean="0">
                <a:solidFill>
                  <a:schemeClr val="tx2"/>
                </a:solidFill>
              </a:rPr>
              <a:t>Tesla. </a:t>
            </a:r>
            <a:r>
              <a:rPr lang="ru-RU" sz="2400" dirty="0" smtClean="0">
                <a:solidFill>
                  <a:schemeClr val="tx2"/>
                </a:solidFill>
              </a:rPr>
              <a:t>Их автомобиль </a:t>
            </a:r>
            <a:r>
              <a:rPr lang="en-US" sz="2400" dirty="0" smtClean="0">
                <a:solidFill>
                  <a:schemeClr val="tx2"/>
                </a:solidFill>
              </a:rPr>
              <a:t>Tesla Roadster </a:t>
            </a:r>
            <a:r>
              <a:rPr lang="ru-RU" sz="2400" dirty="0" smtClean="0">
                <a:solidFill>
                  <a:schemeClr val="tx2"/>
                </a:solidFill>
              </a:rPr>
              <a:t>по характеристикам не уступает автомобилям на ДВС. В данный момент более 15 концернов и </a:t>
            </a:r>
            <a:r>
              <a:rPr lang="ru-RU" sz="2400" dirty="0" err="1" smtClean="0">
                <a:solidFill>
                  <a:schemeClr val="tx2"/>
                </a:solidFill>
              </a:rPr>
              <a:t>автопроизводителей</a:t>
            </a:r>
            <a:r>
              <a:rPr lang="ru-RU" sz="2400" dirty="0" smtClean="0">
                <a:solidFill>
                  <a:schemeClr val="tx2"/>
                </a:solidFill>
              </a:rPr>
              <a:t> имеют свои модели электромобилей или их проекты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C:\Users\lamer\Downloads\tesla_roadster_8775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0897" y="3701045"/>
            <a:ext cx="3908811" cy="2932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электрифицированного транспорта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dirty="0" err="1" smtClean="0"/>
              <a:t>Электросамокаты</a:t>
            </a:r>
            <a:r>
              <a:rPr lang="ru-RU" sz="2600" dirty="0" smtClean="0"/>
              <a:t> и </a:t>
            </a:r>
            <a:r>
              <a:rPr lang="ru-RU" sz="2600" dirty="0" err="1" smtClean="0"/>
              <a:t>электровелосипеды</a:t>
            </a:r>
            <a:endParaRPr lang="ru-RU" sz="2600" dirty="0" smtClean="0"/>
          </a:p>
          <a:p>
            <a:r>
              <a:rPr lang="ru-RU" sz="2600" dirty="0" err="1" smtClean="0"/>
              <a:t>Электроскутера</a:t>
            </a:r>
            <a:endParaRPr lang="ru-RU" sz="2600" dirty="0" smtClean="0"/>
          </a:p>
          <a:p>
            <a:r>
              <a:rPr lang="ru-RU" sz="2600" dirty="0" smtClean="0"/>
              <a:t>Электромобили</a:t>
            </a:r>
            <a:endParaRPr lang="ru-RU" sz="2600" dirty="0"/>
          </a:p>
        </p:txBody>
      </p:sp>
      <p:pic>
        <p:nvPicPr>
          <p:cNvPr id="4" name="Рисунок 3" descr="https://fastoo.ru/upload/iblock/457/elektrosamokat_aovo_s3_new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1" y="4211272"/>
            <a:ext cx="2106192" cy="2484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luxvelo.ru/upload/resize_cache/iblock/61f/1200_1200_140cd750bba9870f18aada2478b24840a/61f55b5ddf8d40f3d70f58928cf43e7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65" y="4211272"/>
            <a:ext cx="2484982" cy="2484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voltreco.ru/d/sme-01_5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619" y="4211272"/>
            <a:ext cx="2484981" cy="24849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63113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Устройство электромобиля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0" y="2758929"/>
            <a:ext cx="7200900" cy="36957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Двигатель</a:t>
            </a:r>
          </a:p>
          <a:p>
            <a:r>
              <a:rPr lang="ru-RU" sz="4000" dirty="0" smtClean="0"/>
              <a:t>Кузов</a:t>
            </a:r>
          </a:p>
          <a:p>
            <a:r>
              <a:rPr lang="ru-RU" sz="4000" dirty="0" smtClean="0"/>
              <a:t>Шасси</a:t>
            </a:r>
          </a:p>
          <a:p>
            <a:r>
              <a:rPr lang="ru-RU" sz="4000" dirty="0"/>
              <a:t>Электрооборудование</a:t>
            </a:r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12345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8124" y="422189"/>
            <a:ext cx="2891790" cy="60610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Двигатель</a:t>
            </a:r>
            <a:endParaRPr lang="ru-RU" dirty="0"/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072" r="25072"/>
          <a:stretch>
            <a:fillRect/>
          </a:stretch>
        </p:blipFill>
        <p:spPr/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97708" y="1061246"/>
            <a:ext cx="3698789" cy="4575495"/>
          </a:xfrm>
        </p:spPr>
        <p:txBody>
          <a:bodyPr numCol="1"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ru-RU" sz="2400" dirty="0" smtClean="0"/>
              <a:t>В двигателе электромобиля нет множества вещей, присущих бензиновым двигателям. Но в электродвигателях есть стартер, который на электромагнитной силе вращает ротор. Также электродвигатель может работать в режиме генератора.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29947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363" y="372762"/>
            <a:ext cx="2891790" cy="6396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Кузов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424" r="2442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971234"/>
            <a:ext cx="3739978" cy="45419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/>
              <a:t>Кузов электромобиля имеет единственное отличие от кузова автомобиля на двигателе на внутреннем сгорании. Под днищем кузова электромобиля имеется отсек для батареи, а также трансмиссия занимает значительно меньше места, что даёт больше пространства пассажирам и водителю.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2690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134</TotalTime>
  <Words>853</Words>
  <Application>Microsoft Office PowerPoint</Application>
  <PresentationFormat>Экран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Crop</vt:lpstr>
      <vt:lpstr>Индивидуальный проект по теме: «АНАЛИЗ ПЕРСПЕКТИВ РАЗВИТИЯ ЭЛЕКТРИФИЦИРОВАННОГО АВТОМОБИЛЬНОГО ТРАНСПОРТА»</vt:lpstr>
      <vt:lpstr>Слайд 2</vt:lpstr>
      <vt:lpstr>Слайд 3</vt:lpstr>
      <vt:lpstr>Слайд 4</vt:lpstr>
      <vt:lpstr>Слайд 5</vt:lpstr>
      <vt:lpstr>Виды электрифицированного транспорта</vt:lpstr>
      <vt:lpstr>Устройство электромобиля</vt:lpstr>
      <vt:lpstr>Двигатель</vt:lpstr>
      <vt:lpstr>Кузов</vt:lpstr>
      <vt:lpstr>Шасси</vt:lpstr>
      <vt:lpstr>Электрооборудование</vt:lpstr>
      <vt:lpstr>Плюсы электрифицированного транспорта</vt:lpstr>
      <vt:lpstr>Минусы электрифицированного транспорта</vt:lpstr>
      <vt:lpstr>Минусы электрифицированного транспорта</vt:lpstr>
      <vt:lpstr>Минусы электрифицированного транспорта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проект по теме: «АНАЛИЗ ПЕРСПЕКТИВ РАЗВИТИЯ ЭЛЕКТРИФИЦИРОВАННОГО АВТОМОБИЛЬНОГО ТРАНСПОРТА»</dc:title>
  <dc:creator>AeroCool_ER</dc:creator>
  <cp:lastModifiedBy>Lamer</cp:lastModifiedBy>
  <cp:revision>14</cp:revision>
  <dcterms:created xsi:type="dcterms:W3CDTF">2022-05-31T14:02:18Z</dcterms:created>
  <dcterms:modified xsi:type="dcterms:W3CDTF">2022-06-01T02:20:05Z</dcterms:modified>
</cp:coreProperties>
</file>