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1"/>
  </p:notesMasterIdLst>
  <p:sldIdLst>
    <p:sldId id="257" r:id="rId2"/>
    <p:sldId id="282" r:id="rId3"/>
    <p:sldId id="272" r:id="rId4"/>
    <p:sldId id="283" r:id="rId5"/>
    <p:sldId id="271" r:id="rId6"/>
    <p:sldId id="262" r:id="rId7"/>
    <p:sldId id="275" r:id="rId8"/>
    <p:sldId id="288" r:id="rId9"/>
    <p:sldId id="290" r:id="rId10"/>
    <p:sldId id="292" r:id="rId11"/>
    <p:sldId id="293" r:id="rId12"/>
    <p:sldId id="295" r:id="rId13"/>
    <p:sldId id="294" r:id="rId14"/>
    <p:sldId id="296" r:id="rId15"/>
    <p:sldId id="297" r:id="rId16"/>
    <p:sldId id="279" r:id="rId17"/>
    <p:sldId id="280" r:id="rId18"/>
    <p:sldId id="281" r:id="rId19"/>
    <p:sldId id="26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8" autoAdjust="0"/>
    <p:restoredTop sz="88261" autoAdjust="0"/>
  </p:normalViewPr>
  <p:slideViewPr>
    <p:cSldViewPr>
      <p:cViewPr>
        <p:scale>
          <a:sx n="100" d="100"/>
          <a:sy n="100" d="100"/>
        </p:scale>
        <p:origin x="-194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-327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56CF95-DB4E-4B1B-97D6-91F3565DEE7C}" type="datetimeFigureOut">
              <a:rPr lang="ru-RU" smtClean="0"/>
              <a:pPr/>
              <a:t>07.04.2026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86769E-34AB-4546-A45C-3288222AE4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927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0" y="500064"/>
            <a:ext cx="6858000" cy="51435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6215074"/>
            <a:ext cx="5486400" cy="2243126"/>
          </a:xfrm>
        </p:spPr>
        <p:txBody>
          <a:bodyPr>
            <a:normAutofit/>
          </a:bodyPr>
          <a:lstStyle/>
          <a:p>
            <a:pPr algn="ctr"/>
            <a:r>
              <a:rPr lang="ru-RU" sz="1200" b="1" kern="1200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Здравствуйте! </a:t>
            </a:r>
          </a:p>
          <a:p>
            <a:pPr algn="ctr"/>
            <a:r>
              <a:rPr lang="ru-RU" sz="1200" b="1" kern="1200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Наш</a:t>
            </a:r>
            <a:r>
              <a:rPr lang="ru-RU" sz="1200" b="1" kern="1200" baseline="0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проект </a:t>
            </a:r>
            <a:r>
              <a:rPr lang="ru-RU" sz="1200" b="1" kern="1200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«Папа, мама, я – спортивная семья». Разработанный для 3 класса</a:t>
            </a:r>
          </a:p>
          <a:p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6769E-34AB-4546-A45C-3288222AE4D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6769E-34AB-4546-A45C-3288222AE4D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Чтобы о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спортивных семейных увлечениях 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узнали все наши ребята и родители  организовали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выставку фотографий  «Спорт в нашей семье» на сайте нашего класса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в кабинете.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6769E-34AB-4546-A45C-3288222AE4D7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Также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кабинете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оформили выставку рисунков о спорте.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6769E-34AB-4546-A45C-3288222AE4D7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7 апреля  отмечается Всемирный День здоровья. К этому дню мы с помощью родителей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подготовили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буклеты «Здоровье в наших руках».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6769E-34AB-4546-A45C-3288222AE4D7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 15  мая во Всемирный День семьи планируем спортивный праздник «Папа, мама, я – спортивная семья», на котором проведём соревнования, подведём итоги нашего проекта и наградим активных участников. Разработкой сценария уже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занимается родительский комитет.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6769E-34AB-4546-A45C-3288222AE4D7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Актуальность</a:t>
            </a:r>
          </a:p>
          <a:p>
            <a:pPr algn="l"/>
            <a:r>
              <a:rPr lang="ru-RU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Все знают, как полезно заниматься физкультурой. А ещё полезней, если заниматься физкультурой всей семьёй!</a:t>
            </a:r>
          </a:p>
          <a:p>
            <a:pPr algn="l"/>
            <a:r>
              <a:rPr lang="ru-RU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Семья </a:t>
            </a:r>
            <a:r>
              <a:rPr lang="ru-RU" sz="18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Пирожниковой</a:t>
            </a:r>
            <a:r>
              <a:rPr lang="ru-RU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Лизы</a:t>
            </a:r>
            <a:r>
              <a:rPr lang="ru-RU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очень любит спорт!</a:t>
            </a:r>
            <a:r>
              <a:rPr lang="ru-RU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Папа занимается баскетболом, подъёмом тяжестей, участвует в соревнованиях и имеет награды.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6769E-34AB-4546-A45C-3288222AE4D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Мама – занимается фитнесом.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Маленький брат – будущий баскетболист. Пока занимается в секции общей физической подготовки в легкоатлетическом манеже.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6769E-34AB-4546-A45C-3288222AE4D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Лиза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тоже любит спорт. Уже третий год занимается баскетболом и участвует в соревнованиях.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общем, Лиза про свою семью говорит: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папа, мама, брат и я  - спортивная семья!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6769E-34AB-4546-A45C-3288222AE4D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Раньше в школе проводились соревнования «Мама, папа, я – спортивная семья». А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ведь это очень интересно: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интересно узнать о спортивных увлечениях одноклассников, их родителей и посоревноваться.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6769E-34AB-4546-A45C-3288222AE4D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6769E-34AB-4546-A45C-3288222AE4D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соответствии с задачами были определены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мероприятия проекта, сроки и ответственные.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6769E-34AB-4546-A45C-3288222AE4D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Чтобы узнать о спортивных  увлечениях  одноклассников и их родителей, Лиза решила взять у них интервью.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6769E-34AB-4546-A45C-3288222AE4D7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 некоторые  ребята написали сочинения.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Почти в каждой семье у родителей и детей есть спортивные  увлечения. Это лыжи, плавание, походы и другие.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6769E-34AB-4546-A45C-3288222AE4D7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07.04.2026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07.04.2026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07.04.2026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07.04.2026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07.04.2026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hyperlink" Target="&#1055;&#1088;&#1080;&#1083;&#1086;&#1078;&#1077;&#1085;&#1080;&#1077;%202%20&#1057;&#1094;&#1077;&#1085;&#1072;&#1088;&#1080;&#1081;%20&#1055;&#1072;&#1087;&#1072;,%20&#1084;&#1072;&#1084;&#1072;,&#1103;%20-%20&#1089;&#1087;&#1086;&#1088;&#1090;&#1080;&#1074;&#1085;&#1072;&#1103;%20&#1089;&#1077;&#1084;&#1100;&#1103;.docx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s://vk.com/club195013070" TargetMode="Externa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ws\Desktop\1613654797_102-p-fon-dlya-prezentatsii-sportivnii-dlya-dete-1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2000240"/>
            <a:ext cx="540060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ws\Desktop\d9ff468510156800ed04517fc7b307c8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6" y="3714752"/>
            <a:ext cx="1800200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ws\Desktop\12915895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3500438"/>
            <a:ext cx="1728192" cy="141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14348" y="500042"/>
            <a:ext cx="77768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«Папа, мама, я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спортивная семья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4919008"/>
            <a:ext cx="84296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Совместный проект 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учителя физической культуры Кирякиной О. В. 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и ученицы 3 класса </a:t>
            </a:r>
            <a:r>
              <a:rPr lang="ru-RU" sz="2000" b="1" dirty="0" err="1" smtClean="0">
                <a:solidFill>
                  <a:srgbClr val="0070C0"/>
                </a:solidFill>
              </a:rPr>
              <a:t>Пирожниковой</a:t>
            </a:r>
            <a:r>
              <a:rPr lang="ru-RU" sz="2000" b="1" dirty="0" smtClean="0">
                <a:solidFill>
                  <a:srgbClr val="0070C0"/>
                </a:solidFill>
              </a:rPr>
              <a:t> Елизаветы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59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41"/>
          <a:stretch/>
        </p:blipFill>
        <p:spPr bwMode="auto">
          <a:xfrm>
            <a:off x="722065" y="1268760"/>
            <a:ext cx="7776864" cy="4666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58169" y="404664"/>
            <a:ext cx="5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С</a:t>
            </a:r>
            <a:r>
              <a:rPr lang="ru-RU" sz="2000" b="1" dirty="0" smtClean="0">
                <a:solidFill>
                  <a:srgbClr val="C00000"/>
                </a:solidFill>
              </a:rPr>
              <a:t>очинения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«Спорт в моей семье»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31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1390905"/>
              </p:ext>
            </p:extLst>
          </p:nvPr>
        </p:nvGraphicFramePr>
        <p:xfrm>
          <a:off x="226659" y="650305"/>
          <a:ext cx="8417507" cy="182880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52611"/>
                <a:gridCol w="2959757"/>
                <a:gridCol w="2512851"/>
                <a:gridCol w="1224136"/>
                <a:gridCol w="1368152"/>
              </a:tblGrid>
              <a:tr h="15481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№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задача</a:t>
                      </a:r>
                      <a:endParaRPr lang="ru-RU" sz="14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мероприятия</a:t>
                      </a:r>
                      <a:endParaRPr lang="ru-RU" sz="14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сроки  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              ответственные</a:t>
                      </a:r>
                      <a:endParaRPr lang="ru-RU" sz="14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32182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Провести конкурс рисунков  и</a:t>
                      </a:r>
                      <a:r>
                        <a:rPr lang="ru-RU" sz="2000" b="1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фото-выставку «Спорт в нашей семье» 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Выставка рисунков</a:t>
                      </a:r>
                    </a:p>
                    <a:p>
                      <a:endParaRPr lang="ru-RU" sz="2000" b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Фотовыставка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февраль</a:t>
                      </a:r>
                    </a:p>
                    <a:p>
                      <a:pPr algn="ctr"/>
                      <a:endParaRPr lang="ru-RU" sz="2000" b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b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март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Злата</a:t>
                      </a:r>
                      <a:r>
                        <a:rPr lang="ru-RU" sz="2000" b="1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М.</a:t>
                      </a:r>
                      <a:endParaRPr lang="ru-RU" sz="2000" b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b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классный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рук-ль</a:t>
                      </a:r>
                      <a:endParaRPr lang="ru-RU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79129" y="188640"/>
            <a:ext cx="511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Мероприятия проекта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" name="Picture 3" descr="G:\зож\Фото для сообщения\IMG_855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4" r="12007" b="14663"/>
          <a:stretch/>
        </p:blipFill>
        <p:spPr bwMode="auto">
          <a:xfrm rot="20993005">
            <a:off x="539551" y="2941257"/>
            <a:ext cx="2122140" cy="33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зож\Фото для сообщения\IMG_766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84" t="21295" r="17611" b="39405"/>
          <a:stretch/>
        </p:blipFill>
        <p:spPr bwMode="auto">
          <a:xfrm rot="5400000">
            <a:off x="2168115" y="3240597"/>
            <a:ext cx="2810248" cy="1890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G:\зож\Фото для сообщения\image-23-01-22-21-24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3" t="7046" r="9466" b="6557"/>
          <a:stretch/>
        </p:blipFill>
        <p:spPr bwMode="auto">
          <a:xfrm rot="931840">
            <a:off x="6608231" y="3134230"/>
            <a:ext cx="1984211" cy="3109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G:\зож\Фото для сообщения\sF_RyRXr0dg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31" t="24717" b="13134"/>
          <a:stretch/>
        </p:blipFill>
        <p:spPr bwMode="auto">
          <a:xfrm>
            <a:off x="4716016" y="2733818"/>
            <a:ext cx="1832830" cy="290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807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10172" y="215355"/>
            <a:ext cx="5438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Фотовыставка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C:\Documents and Settings\Наталья\Мои документы\uPN4F8QboC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9" b="4359"/>
          <a:stretch/>
        </p:blipFill>
        <p:spPr bwMode="auto">
          <a:xfrm>
            <a:off x="496068" y="908720"/>
            <a:ext cx="8088899" cy="530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885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6"/>
          <a:stretch/>
        </p:blipFill>
        <p:spPr bwMode="auto">
          <a:xfrm>
            <a:off x="877466" y="783868"/>
            <a:ext cx="7344816" cy="58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10172" y="215355"/>
            <a:ext cx="5438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Наши рисунки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51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1531729"/>
              </p:ext>
            </p:extLst>
          </p:nvPr>
        </p:nvGraphicFramePr>
        <p:xfrm>
          <a:off x="330957" y="667842"/>
          <a:ext cx="8417507" cy="213360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52611"/>
                <a:gridCol w="2959757"/>
                <a:gridCol w="2512851"/>
                <a:gridCol w="1224136"/>
                <a:gridCol w="1368152"/>
              </a:tblGrid>
              <a:tr h="15481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№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задача</a:t>
                      </a:r>
                      <a:endParaRPr lang="ru-RU" sz="14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мероприятия</a:t>
                      </a:r>
                      <a:endParaRPr lang="ru-RU" sz="14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сроки  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              ответственные</a:t>
                      </a:r>
                      <a:endParaRPr lang="ru-RU" sz="14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01486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3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Составить памятку </a:t>
                      </a:r>
                    </a:p>
                    <a:p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родителей </a:t>
                      </a:r>
                      <a:r>
                        <a:rPr lang="ru-RU" sz="2000" b="1" baseline="0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«Формирование </a:t>
                      </a:r>
                    </a:p>
                    <a:p>
                      <a:r>
                        <a:rPr lang="ru-RU" sz="2000" b="1" baseline="0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здорового образа жизни в семье»</a:t>
                      </a: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Выпуск</a:t>
                      </a:r>
                      <a:r>
                        <a:rPr lang="ru-RU" sz="2000" b="1" baseline="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lang="ru-RU" sz="2000" b="1" baseline="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буклетов</a:t>
                      </a: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апрель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учитель</a:t>
                      </a:r>
                      <a:r>
                        <a:rPr lang="ru-RU" sz="2000" b="1" baseline="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baseline="0" dirty="0" err="1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физ-ры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79129" y="188640"/>
            <a:ext cx="511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Мероприятия проекта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22212">
            <a:off x="2930166" y="1406311"/>
            <a:ext cx="2558381" cy="5409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0" r="7141"/>
          <a:stretch/>
        </p:blipFill>
        <p:spPr bwMode="auto">
          <a:xfrm>
            <a:off x="5633570" y="4581128"/>
            <a:ext cx="2845591" cy="1873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22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114993"/>
              </p:ext>
            </p:extLst>
          </p:nvPr>
        </p:nvGraphicFramePr>
        <p:xfrm>
          <a:off x="323528" y="908720"/>
          <a:ext cx="8417507" cy="213360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52611"/>
                <a:gridCol w="2959757"/>
                <a:gridCol w="2512851"/>
                <a:gridCol w="1224136"/>
                <a:gridCol w="1368152"/>
              </a:tblGrid>
              <a:tr h="15481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№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задача</a:t>
                      </a:r>
                      <a:endParaRPr lang="ru-RU" sz="14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мероприятия</a:t>
                      </a:r>
                      <a:endParaRPr lang="ru-RU" sz="14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сроки  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              ответственные</a:t>
                      </a:r>
                      <a:endParaRPr lang="ru-RU" sz="14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630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4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99009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Организовать в классе спортивный праздник </a:t>
                      </a:r>
                    </a:p>
                    <a:p>
                      <a:r>
                        <a:rPr lang="ru-RU" sz="2000" b="1" dirty="0" smtClean="0">
                          <a:solidFill>
                            <a:srgbClr val="99009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«Мама, папа, я  -спортивная семья».</a:t>
                      </a:r>
                    </a:p>
                    <a:p>
                      <a:endParaRPr lang="ru-RU" sz="2000" dirty="0">
                        <a:solidFill>
                          <a:srgbClr val="99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99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Спортивные</a:t>
                      </a:r>
                      <a:r>
                        <a:rPr lang="ru-RU" sz="2000" b="1" baseline="0" dirty="0" smtClean="0">
                          <a:solidFill>
                            <a:srgbClr val="99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соревнования</a:t>
                      </a:r>
                      <a:endParaRPr lang="ru-RU" sz="2000" b="1" dirty="0">
                        <a:solidFill>
                          <a:srgbClr val="99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solidFill>
                          <a:srgbClr val="99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99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2000" b="1" dirty="0">
                        <a:solidFill>
                          <a:srgbClr val="99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99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Учитель </a:t>
                      </a:r>
                      <a:r>
                        <a:rPr lang="ru-RU" sz="2000" b="1" dirty="0" err="1" smtClean="0">
                          <a:solidFill>
                            <a:srgbClr val="99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физ-ры</a:t>
                      </a:r>
                      <a:r>
                        <a:rPr lang="ru-RU" sz="2000" b="1" dirty="0" smtClean="0">
                          <a:solidFill>
                            <a:srgbClr val="99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99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актив родителей</a:t>
                      </a:r>
                    </a:p>
                    <a:p>
                      <a:pPr algn="ctr"/>
                      <a:endParaRPr lang="ru-RU" sz="2000" b="1" dirty="0">
                        <a:solidFill>
                          <a:srgbClr val="99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79129" y="332656"/>
            <a:ext cx="511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Мероприятия проекта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" name="AutoShape 2" descr="https://online-buhuchet.ru/wp-content/uploads/2021/10/img1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4" t="7973" r="20886" b="8544"/>
          <a:stretch/>
        </p:blipFill>
        <p:spPr bwMode="auto">
          <a:xfrm>
            <a:off x="899592" y="3573016"/>
            <a:ext cx="3333750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43372" y="4143380"/>
            <a:ext cx="42270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/>
                </a:solidFill>
                <a:hlinkClick r:id="rId4" action="ppaction://hlinkfile"/>
              </a:rPr>
              <a:t>Разработка сценария спортивного праздника</a:t>
            </a:r>
            <a:endParaRPr lang="ru-RU" sz="2400" b="1" dirty="0" smtClean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5448" y="692696"/>
            <a:ext cx="756084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Результат проекта</a:t>
            </a:r>
            <a:r>
              <a:rPr lang="ru-RU" sz="2800" b="1" dirty="0" smtClean="0">
                <a:solidFill>
                  <a:srgbClr val="C00000"/>
                </a:solidFill>
              </a:rPr>
              <a:t>: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1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Объединение детей и родителей при занятиях спортом и физкультурой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endParaRPr lang="ru-RU" sz="11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28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буклетов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для одноклассников и их родителей «Здоровье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в наших руках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».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269" y="3380978"/>
            <a:ext cx="4389437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210684"/>
            <a:ext cx="1368152" cy="1121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265793"/>
            <a:ext cx="17986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627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7560840" cy="5901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Бюджет </a:t>
            </a:r>
            <a:r>
              <a:rPr lang="ru-RU" sz="2800" b="1" dirty="0" smtClean="0">
                <a:solidFill>
                  <a:srgbClr val="C00000"/>
                </a:solidFill>
              </a:rPr>
              <a:t>проекта:</a:t>
            </a:r>
          </a:p>
          <a:p>
            <a:pPr algn="ctr"/>
            <a:endParaRPr lang="ru-RU" sz="1000" b="1" dirty="0">
              <a:solidFill>
                <a:srgbClr val="C00000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Канцтовары для оформления выставки рисунков </a:t>
            </a:r>
            <a:r>
              <a:rPr lang="ru-RU" sz="2400" b="1" dirty="0">
                <a:solidFill>
                  <a:srgbClr val="00B0F0"/>
                </a:solidFill>
              </a:rPr>
              <a:t>–</a:t>
            </a:r>
            <a:r>
              <a:rPr lang="ru-RU" sz="2400" b="1" dirty="0"/>
              <a:t> </a:t>
            </a:r>
            <a:r>
              <a:rPr lang="ru-RU" sz="2400" b="1" dirty="0">
                <a:solidFill>
                  <a:srgbClr val="00B0F0"/>
                </a:solidFill>
              </a:rPr>
              <a:t>имеющиеся принадлежности у </a:t>
            </a:r>
            <a:r>
              <a:rPr lang="ru-RU" sz="2400" b="1" dirty="0" smtClean="0">
                <a:solidFill>
                  <a:srgbClr val="00B0F0"/>
                </a:solidFill>
              </a:rPr>
              <a:t>каждого</a:t>
            </a:r>
          </a:p>
          <a:p>
            <a:r>
              <a:rPr lang="ru-RU" sz="2400" b="1" dirty="0" smtClean="0">
                <a:solidFill>
                  <a:srgbClr val="00B0F0"/>
                </a:solidFill>
              </a:rPr>
              <a:t>                        школьника.</a:t>
            </a:r>
          </a:p>
          <a:p>
            <a:endParaRPr lang="ru-RU" sz="800" b="1" dirty="0">
              <a:solidFill>
                <a:srgbClr val="00B0F0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Спортивный инвентарь для соревнований </a:t>
            </a:r>
            <a:r>
              <a:rPr lang="ru-RU" sz="2400" b="1" dirty="0">
                <a:solidFill>
                  <a:srgbClr val="00B0F0"/>
                </a:solidFill>
              </a:rPr>
              <a:t>– имеется </a:t>
            </a:r>
            <a:r>
              <a:rPr lang="ru-RU" sz="2400" b="1" dirty="0" smtClean="0">
                <a:solidFill>
                  <a:srgbClr val="00B0F0"/>
                </a:solidFill>
              </a:rPr>
              <a:t> </a:t>
            </a:r>
            <a:r>
              <a:rPr lang="ru-RU" sz="2400" b="1" dirty="0">
                <a:solidFill>
                  <a:srgbClr val="00B0F0"/>
                </a:solidFill>
              </a:rPr>
              <a:t>в </a:t>
            </a:r>
            <a:r>
              <a:rPr lang="ru-RU" sz="2400" b="1" dirty="0" smtClean="0">
                <a:solidFill>
                  <a:srgbClr val="00B0F0"/>
                </a:solidFill>
              </a:rPr>
              <a:t> школе.</a:t>
            </a:r>
          </a:p>
          <a:p>
            <a:endParaRPr lang="ru-RU" sz="900" b="1" dirty="0">
              <a:solidFill>
                <a:srgbClr val="00B0F0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Принтер и бумага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   для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печатания</a:t>
            </a:r>
            <a:r>
              <a:rPr lang="ru-RU" sz="2400" b="1" dirty="0"/>
              <a:t> </a:t>
            </a:r>
            <a:r>
              <a:rPr lang="ru-RU" sz="2400" b="1" dirty="0">
                <a:solidFill>
                  <a:srgbClr val="00B0F0"/>
                </a:solidFill>
              </a:rPr>
              <a:t>– </a:t>
            </a:r>
            <a:endParaRPr lang="ru-RU" sz="2400" b="1" dirty="0" smtClean="0">
              <a:solidFill>
                <a:srgbClr val="00B0F0"/>
              </a:solidFill>
            </a:endParaRPr>
          </a:p>
          <a:p>
            <a:r>
              <a:rPr lang="ru-RU" sz="2400" b="1" dirty="0" smtClean="0">
                <a:solidFill>
                  <a:srgbClr val="00B0F0"/>
                </a:solidFill>
              </a:rPr>
              <a:t>    </a:t>
            </a:r>
            <a:r>
              <a:rPr lang="ru-RU" sz="2400" b="1" dirty="0" smtClean="0">
                <a:solidFill>
                  <a:srgbClr val="00B0F0"/>
                </a:solidFill>
              </a:rPr>
              <a:t>спонсорская </a:t>
            </a:r>
            <a:r>
              <a:rPr lang="ru-RU" sz="2400" b="1" dirty="0">
                <a:solidFill>
                  <a:srgbClr val="00B0F0"/>
                </a:solidFill>
              </a:rPr>
              <a:t>помощь </a:t>
            </a:r>
            <a:endParaRPr lang="ru-RU" sz="2400" b="1" dirty="0" smtClean="0">
              <a:solidFill>
                <a:srgbClr val="00B0F0"/>
              </a:solidFill>
            </a:endParaRPr>
          </a:p>
          <a:p>
            <a:r>
              <a:rPr lang="ru-RU" sz="2400" b="1" dirty="0">
                <a:solidFill>
                  <a:srgbClr val="00B0F0"/>
                </a:solidFill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</a:rPr>
              <a:t>   родителей</a:t>
            </a:r>
          </a:p>
          <a:p>
            <a:endParaRPr lang="ru-RU" sz="1050" b="1" dirty="0">
              <a:solidFill>
                <a:srgbClr val="00B0F0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Грамоты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и медали 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  для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награждения –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  28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штук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ru-RU" sz="2000" b="1" dirty="0" smtClean="0">
                <a:solidFill>
                  <a:srgbClr val="C00000"/>
                </a:solidFill>
              </a:rPr>
              <a:t>Необходимо </a:t>
            </a:r>
            <a:r>
              <a:rPr lang="ru-RU" sz="2000" b="1" dirty="0">
                <a:solidFill>
                  <a:srgbClr val="C00000"/>
                </a:solidFill>
              </a:rPr>
              <a:t>купить.</a:t>
            </a:r>
          </a:p>
        </p:txBody>
      </p:sp>
      <p:pic>
        <p:nvPicPr>
          <p:cNvPr id="3" name="Picture 4" descr="C:\Users\ws\Desktop\10189775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412776"/>
            <a:ext cx="2268252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ws\Desktop\cem3kpufzx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474" y="4982298"/>
            <a:ext cx="2741655" cy="1472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ws\Desktop\1619942681_11-phonoteka_org-p-sportivnii-inventar-fon-1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70" b="10584"/>
          <a:stretch/>
        </p:blipFill>
        <p:spPr bwMode="auto">
          <a:xfrm>
            <a:off x="5532260" y="3298322"/>
            <a:ext cx="2415177" cy="1279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903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3897" y="404664"/>
            <a:ext cx="7272808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Перспективы </a:t>
            </a:r>
            <a:r>
              <a:rPr lang="ru-RU" sz="2800" b="1" dirty="0" smtClean="0">
                <a:solidFill>
                  <a:srgbClr val="C00000"/>
                </a:solidFill>
              </a:rPr>
              <a:t>проекта</a:t>
            </a:r>
          </a:p>
          <a:p>
            <a:endParaRPr lang="ru-RU" sz="1400" b="1" dirty="0">
              <a:solidFill>
                <a:srgbClr val="C00000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Ввести в традицию  класса или школы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соревнования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«</a:t>
            </a:r>
            <a:r>
              <a:rPr lang="ru-RU" sz="2400" b="1" dirty="0">
                <a:solidFill>
                  <a:srgbClr val="C00000"/>
                </a:solidFill>
              </a:rPr>
              <a:t>Папа, мама, я – </a:t>
            </a:r>
            <a:r>
              <a:rPr lang="ru-RU" sz="2400" b="1" dirty="0" smtClean="0">
                <a:solidFill>
                  <a:srgbClr val="C00000"/>
                </a:solidFill>
              </a:rPr>
              <a:t>спортивная </a:t>
            </a:r>
            <a:r>
              <a:rPr lang="ru-RU" sz="2400" b="1" dirty="0">
                <a:solidFill>
                  <a:srgbClr val="C00000"/>
                </a:solidFill>
              </a:rPr>
              <a:t>семья</a:t>
            </a:r>
            <a:r>
              <a:rPr lang="ru-RU" sz="2400" b="1" dirty="0" smtClean="0">
                <a:solidFill>
                  <a:srgbClr val="C00000"/>
                </a:solidFill>
              </a:rPr>
              <a:t>».</a:t>
            </a:r>
          </a:p>
          <a:p>
            <a:endParaRPr lang="ru-RU" sz="14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Рассказать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о нашем проекте  родителям и ученикам других классов через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школьный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сайт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Здоровячок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en-US" b="1" dirty="0" smtClean="0">
                <a:solidFill>
                  <a:srgbClr val="00B0F0"/>
                </a:solidFill>
                <a:hlinkClick r:id="rId2"/>
              </a:rPr>
              <a:t>https</a:t>
            </a:r>
            <a:r>
              <a:rPr lang="en-US" b="1" dirty="0">
                <a:solidFill>
                  <a:srgbClr val="00B0F0"/>
                </a:solidFill>
                <a:hlinkClick r:id="rId2"/>
              </a:rPr>
              <a:t>://</a:t>
            </a:r>
            <a:r>
              <a:rPr lang="en-US" b="1" dirty="0" smtClean="0">
                <a:solidFill>
                  <a:srgbClr val="00B0F0"/>
                </a:solidFill>
                <a:hlinkClick r:id="rId2"/>
              </a:rPr>
              <a:t>vk.com/club195013070</a:t>
            </a:r>
            <a:endParaRPr lang="ru-RU" b="1" dirty="0" smtClean="0">
              <a:solidFill>
                <a:srgbClr val="00B0F0"/>
              </a:solidFill>
            </a:endParaRP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77072"/>
            <a:ext cx="8172450" cy="2155562"/>
          </a:xfrm>
          <a:prstGeom prst="rect">
            <a:avLst/>
          </a:prstGeom>
          <a:noFill/>
          <a:ln w="190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525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43150" y="588883"/>
            <a:ext cx="460851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B0F0"/>
                </a:solidFill>
              </a:rPr>
              <a:t>Спасибо за внимание!</a:t>
            </a:r>
          </a:p>
          <a:p>
            <a:pPr algn="ctr"/>
            <a:endParaRPr lang="ru-RU" sz="2000" b="1" dirty="0"/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Будьте здоровы!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7" name="Picture 3" descr="C:\Users\ws\Desktop\1613654797_102-p-fon-dlya-prezentatsii-sportivnii-dlya-dete-1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619425"/>
            <a:ext cx="540060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C:\Users\ws\Desktop\12915895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869160"/>
            <a:ext cx="1728192" cy="141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ws\Desktop\d9ff468510156800ed04517fc7b307c8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275660"/>
            <a:ext cx="1800200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345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зож\Фото для сообщения\_MG_148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31" r="30072"/>
          <a:stretch/>
        </p:blipFill>
        <p:spPr bwMode="auto">
          <a:xfrm>
            <a:off x="395536" y="1052736"/>
            <a:ext cx="244036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зож\Фото для сообщения\IMG_855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4" r="12007" b="14663"/>
          <a:stretch/>
        </p:blipFill>
        <p:spPr bwMode="auto">
          <a:xfrm>
            <a:off x="3025924" y="2060847"/>
            <a:ext cx="2724151" cy="4301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G:\зож\Фото для сообщения\SDC1379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02" r="17379" b="16113"/>
          <a:stretch/>
        </p:blipFill>
        <p:spPr bwMode="auto">
          <a:xfrm>
            <a:off x="6026596" y="2852736"/>
            <a:ext cx="2695575" cy="2990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030116" y="476672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  Моя семья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90864" y="1105991"/>
            <a:ext cx="26940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B0F0"/>
                </a:solidFill>
              </a:rPr>
              <a:t>  папа</a:t>
            </a:r>
            <a:endParaRPr lang="ru-RU" sz="44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19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зож\Фото для сообщения\IMG_766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84" t="21295" r="16196" b="30395"/>
          <a:stretch/>
        </p:blipFill>
        <p:spPr bwMode="auto">
          <a:xfrm rot="5400000">
            <a:off x="376330" y="1641506"/>
            <a:ext cx="3954324" cy="316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G:\зож\Фото для сообщения\image-23-01-22-21-24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3" t="7046" r="9466" b="6557"/>
          <a:stretch/>
        </p:blipFill>
        <p:spPr bwMode="auto">
          <a:xfrm>
            <a:off x="5220072" y="1844824"/>
            <a:ext cx="2773685" cy="434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99592" y="5421886"/>
            <a:ext cx="26940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B0F0"/>
                </a:solidFill>
              </a:rPr>
              <a:t>  мама</a:t>
            </a:r>
            <a:endParaRPr lang="ru-RU" sz="4400" b="1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18906" y="863799"/>
            <a:ext cx="26940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B0F0"/>
                </a:solidFill>
              </a:rPr>
              <a:t> братик</a:t>
            </a:r>
            <a:endParaRPr lang="ru-RU" sz="44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54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зож\Фото для сообщения\sF_RyRXr0d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31" t="17018" b="13133"/>
          <a:stretch/>
        </p:blipFill>
        <p:spPr bwMode="auto">
          <a:xfrm>
            <a:off x="683568" y="764703"/>
            <a:ext cx="2588096" cy="460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:\зож\Фото для сообщения\IMG_014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17" t="10132" r="38221" b="22004"/>
          <a:stretch/>
        </p:blipFill>
        <p:spPr bwMode="auto">
          <a:xfrm>
            <a:off x="3085331" y="1713992"/>
            <a:ext cx="3024336" cy="4405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G:\зож\Фото для сообщения\IMG_046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82" t="19744" r="19164"/>
          <a:stretch/>
        </p:blipFill>
        <p:spPr bwMode="auto">
          <a:xfrm>
            <a:off x="6102052" y="548680"/>
            <a:ext cx="2038351" cy="577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39952" y="72930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</a:rPr>
              <a:t>Я</a:t>
            </a:r>
            <a:endParaRPr lang="ru-RU" sz="40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2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56792"/>
            <a:ext cx="6698704" cy="4076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403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560" y="260648"/>
            <a:ext cx="8183880" cy="57606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836712"/>
            <a:ext cx="8352128" cy="5328592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Популяризация семейных занятий 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спортом и физкультурой</a:t>
            </a:r>
          </a:p>
          <a:p>
            <a:pPr algn="ctr"/>
            <a:endParaRPr lang="ru-RU" sz="2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у одноклассников о спортивных увлечениях 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ребят и их родителей.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конкурс рисунков  и фотографий 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«Спорт в нашей семье» 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памятку для родителей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«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 в наших руках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 </a:t>
            </a:r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в классе спортивный праздник 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«Мама, папа, я  - спортивная семья».</a:t>
            </a:r>
          </a:p>
          <a:p>
            <a:pPr algn="ctr"/>
            <a:endParaRPr lang="ru-RU" sz="5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проекта: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спортивно-оздоровительное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проекта: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 - май</a:t>
            </a:r>
          </a:p>
          <a:p>
            <a:endParaRPr lang="ru-RU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262996"/>
            <a:ext cx="1368152" cy="1121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373216"/>
            <a:ext cx="17986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416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790673"/>
            <a:ext cx="2145841" cy="2006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511013"/>
            <a:ext cx="2050762" cy="1917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498" y="2393519"/>
            <a:ext cx="2050157" cy="1917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99792" y="445005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место реализации проекта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44627" y="1146093"/>
            <a:ext cx="18722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МБОУ «СОШ№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6» 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3 «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В» класс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96881" y="2191167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участники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68889" y="2797324"/>
            <a:ext cx="1800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и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нициатив-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ная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группа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семья</a:t>
            </a:r>
          </a:p>
          <a:p>
            <a:pPr algn="ctr"/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Пирожни-ковых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88086" y="2095399"/>
            <a:ext cx="2385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целевая группа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44208" y="2852936"/>
            <a:ext cx="1584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ученики и родители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104" y="4310693"/>
            <a:ext cx="2122989" cy="1985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591080" y="3927065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партнёры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91369" y="4558684"/>
            <a:ext cx="194392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классный руководи-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тель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, учитель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физ-ры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2699792" y="4073477"/>
            <a:ext cx="1008112" cy="75345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969089" y="3573016"/>
            <a:ext cx="316327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2699792" y="2171625"/>
            <a:ext cx="744835" cy="76158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156379" y="2076527"/>
            <a:ext cx="1143813" cy="77640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5456876" y="4121098"/>
            <a:ext cx="1067854" cy="87517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057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3" y="649089"/>
            <a:ext cx="8815387" cy="5932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88282" y="240210"/>
            <a:ext cx="511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Мероприятия проекта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31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819374"/>
              </p:ext>
            </p:extLst>
          </p:nvPr>
        </p:nvGraphicFramePr>
        <p:xfrm>
          <a:off x="323528" y="1124744"/>
          <a:ext cx="8417507" cy="182880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52611"/>
                <a:gridCol w="2959757"/>
                <a:gridCol w="2512851"/>
                <a:gridCol w="1224136"/>
                <a:gridCol w="1368152"/>
              </a:tblGrid>
              <a:tr h="15481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№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задача</a:t>
                      </a:r>
                      <a:endParaRPr lang="ru-RU" sz="14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мероприятия</a:t>
                      </a:r>
                      <a:endParaRPr lang="ru-RU" sz="14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сроки  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              ответственные</a:t>
                      </a:r>
                      <a:endParaRPr lang="ru-RU" sz="14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288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Узнать у </a:t>
                      </a:r>
                      <a:r>
                        <a:rPr lang="ru-RU" sz="2000" b="1" dirty="0" err="1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одноклас-сников</a:t>
                      </a:r>
                      <a:r>
                        <a:rPr lang="ru-RU" sz="20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 спортивных увлечениях ребят</a:t>
                      </a:r>
                    </a:p>
                    <a:p>
                      <a:r>
                        <a:rPr lang="ru-RU" sz="20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 их родителей.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Интервью</a:t>
                      </a:r>
                    </a:p>
                    <a:p>
                      <a:pPr algn="ctr"/>
                      <a:endParaRPr lang="ru-RU" sz="2000" b="1" dirty="0" smtClean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b="1" dirty="0" smtClean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Сочинение 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январь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Лиза П.</a:t>
                      </a:r>
                    </a:p>
                    <a:p>
                      <a:pPr algn="ctr"/>
                      <a:endParaRPr lang="ru-RU" sz="2000" b="1" dirty="0" smtClean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b="1" dirty="0" smtClean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учитель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908845" y="419472"/>
            <a:ext cx="511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Мероприятия проекта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" name="AutoShape 2" descr="https://www.plus-dialog.ru/wp-content/uploads/2018/05/JTOPPMuyom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8297">
            <a:off x="5546762" y="3448796"/>
            <a:ext cx="3173452" cy="2509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Выноска-облако 5"/>
          <p:cNvSpPr/>
          <p:nvPr/>
        </p:nvSpPr>
        <p:spPr>
          <a:xfrm>
            <a:off x="155577" y="3140968"/>
            <a:ext cx="5640560" cy="3312368"/>
          </a:xfrm>
          <a:prstGeom prst="cloudCallout">
            <a:avLst>
              <a:gd name="adj1" fmla="val 63076"/>
              <a:gd name="adj2" fmla="val -1208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6"/>
          <a:stretch/>
        </p:blipFill>
        <p:spPr bwMode="auto">
          <a:xfrm rot="15848365">
            <a:off x="1856356" y="2663285"/>
            <a:ext cx="2239003" cy="4025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257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711</TotalTime>
  <Words>713</Words>
  <Application>Microsoft Office PowerPoint</Application>
  <PresentationFormat>Экран (4:3)</PresentationFormat>
  <Paragraphs>174</Paragraphs>
  <Slides>19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Цель проекта: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ws</dc:creator>
  <cp:lastModifiedBy>RePack by Diakov</cp:lastModifiedBy>
  <cp:revision>84</cp:revision>
  <dcterms:created xsi:type="dcterms:W3CDTF">2022-01-22T10:34:56Z</dcterms:created>
  <dcterms:modified xsi:type="dcterms:W3CDTF">2026-04-07T12:04:27Z</dcterms:modified>
</cp:coreProperties>
</file>