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12" autoAdjust="0"/>
  </p:normalViewPr>
  <p:slideViewPr>
    <p:cSldViewPr snapToGrid="0" showGuides="1">
      <p:cViewPr varScale="1">
        <p:scale>
          <a:sx n="79" d="100"/>
          <a:sy n="79" d="100"/>
        </p:scale>
        <p:origin x="941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4A0175-A69A-40BE-911E-5D780DF75636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32A3C0-EAD0-40AD-8951-66218AD309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77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spcAft>
                <a:spcPts val="0"/>
              </a:spcAft>
            </a:pPr>
            <a:r>
              <a:rPr lang="ru-RU" sz="1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«Интеграция компонентов образовательной области</a:t>
            </a:r>
            <a:endParaRPr lang="ru-RU" sz="1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«Художественно-этетическое развитие»</a:t>
            </a:r>
            <a:endParaRPr lang="ru-RU" sz="1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соответствии с ФГОС ДО»</a:t>
            </a:r>
            <a:endParaRPr lang="ru-RU" sz="1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540385" indent="358775" algn="just">
              <a:spcAft>
                <a:spcPts val="0"/>
              </a:spcAft>
            </a:pPr>
            <a:r>
              <a:rPr lang="ru-RU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“Музыка является самым чудодейственным, самым тонким средством привлечения к добру, красоте, человечности. Чувство красоты музыкальной мелодии открывает перед ребенком собственную красоту — маленький человек осознает свое достоинство, развивает духовные силы ребенка, его творческую активность. </a:t>
            </a:r>
            <a:endParaRPr lang="ru-RU" sz="1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40385" indent="358775" algn="just">
              <a:spcAft>
                <a:spcPts val="0"/>
              </a:spcAft>
            </a:pPr>
            <a:r>
              <a:rPr lang="ru-RU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Жизнь детей без музыки невозможна, как невозможна без игры и без сказки…”</a:t>
            </a:r>
            <a:endParaRPr lang="ru-RU" sz="1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В.А. Сухомлинский</a:t>
            </a:r>
          </a:p>
          <a:p>
            <a:pPr algn="ctr">
              <a:spcAft>
                <a:spcPts val="0"/>
              </a:spcAft>
            </a:pPr>
            <a:r>
              <a:rPr lang="ru-RU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«Музыку называют зеркалом души человеческой» Б.М. Теплов</a:t>
            </a:r>
            <a:endParaRPr lang="ru-RU" sz="1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6369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Задачи во всех возрастных группах строятся по принципу усложнения, что позволяет ребенку перейти от восприятия к сопереживанию, от сопереживания к воображению, от воображения к творчеству.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Вместе с тем восприятие музыки представляет для ребенка б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льшую трудность, чем восприятие других видов искусств. Это связано, с одной стороны, со спецификой и сложностью музыкального художественного образа, с другой -  с возрастными особенностями дошкольника.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412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Музыкальный образ достаточно абстрактен и предполагает множество композиторских, исполнительских 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слушательских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трактовок. В его основе лежит музыкальная интонация, многозначная по своей сути.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Другое отличие музыкального образа - его динамичный характер. Музыкальный образ развёртывается во времени, раскрывая свои свойства в развитии.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Эти особенности музыкального образа делают его сложным для дошкольника, который оперирует представлениями о конкретных предметах и явлениях. Поэтому нужно помочь войти ребёнку в мир музыки, понять её содержание и овладеть сложным музыкальным языком. Как известно, восприятие музыки требует у ребёнка накопления определённого жизненного и художественного опыта. Этот опыт накапливается благодаря взаимосвязи музыкальной деятельности с другими видами художественной деятельности ребёнка- изобразительной, художественно-речевой, театрализованной.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к этому мы стремимся сегодня.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9929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разных видах искусств есть «родственные» средства выразительности: интонация, ритм, образ, настроение, контраст, симметрия, оттенки. Интонация - своеобразный код, в котором зашифровано всё многообразие любого вида искусства, будь то музыка, литература, поэзия, хореография, театр, изобразительное искусство. Жанр, стиль, форма, средства выразительности - всё это многообразие сводится к определению «интонация». На взаимопроникновение средств художественной выразительности указывает использование терминов: ритм в живописи, мелодичность стиха, колорит в музыке, ритмический рисунок,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пейзажность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музыке, гармоническая окраска, музыкальная картина, симфоническая картина, изобразительность стиха и т.д.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4143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Воспитание слушателя, способного отличить подлинную красоту высокого искусства от дешевой, низкопробной подделки, должно начинаться уже в дошкольном детстве, поскольку именно этот возраст является временем интенсивного развития музыкальной восприимчивости.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Главное: подобрать такой репертуар, который был бы понятен и близок детям. Чтобы музыка давала желаемый результат в воспитании художественно-эстетического вкуса у детей и приносила положительный эмоциональный настрой, необходимо относиться к ней бережно, не позволять заполнять ею всё пространство, создавая некий шум. Она должна быть помощницей, любимицей, она должна быть избрана и, самое главное, услышана и понята детьми.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0141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Значение других видов искусства в музыкальном воспитании подчёркивали многие выдающиеся музыканты и педагоги. 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Д.Б.Кабалевский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говорил о необходимости открывать детям не только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внешнесюжетные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но и глубокие внутренние связи между музыкой и другими видами искусства, учить «видеть музыку» и «слышать живопись».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как же наших маленьких слушателей научить ее слышать?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Прежде всего нужно создать среду (атмосферу, настрой) для восприятия музыки.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3007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Маленький пример…осень, пасмурная погода, на улице моросящий дождь, и мы слушаем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А.Вивальди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«Времена года» Осень.2 часть. В исполнении камерного оркестра.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6212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Все эти факторы помогают создать определенные ассоциации у детей; определенный образ… сопровождаем музыку чтением стихотворения созвучного с ритмом и динамикой музыкального произведения.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9121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Осень наступила,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Высохли цветы,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глядят уныло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Голые кусты.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Туча небо кроет,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Солнце не блестит,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Ветер в поле воет,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Дождик моросит…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Предлагаю нарисовать то, о чем она рассказывает: «Нарисуй то настроение, которое передает музыка, как она звучит? Какие краски могут передать это настроение?»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Задание «Рисуем музыку» Вивальди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4220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СЛАЙД 19, 20 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этот день я не показывала ни картин художников, ни видео ряд……Чтобы у детей включилось воображение… …Чтобы, придя домой ребенок сумел пропустить через себя еще раз услышанное и передать свои ощущения в рисунке… нам помогала природа, художественное слово.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следующий раз при прослушивании этого произведения погода стояла теплая, осенняя, солнечная, настроение, приподнятое…, а мы слушаем Вивальди…и тут нам в помощь приходит видео ряд картин великих художников… Живопись и художественное слово помогают нам полно ощутить характер музыкального произведения… рассматриваем и обсуждаем рисунки: «Созвучен ли рисунок музыке? Какое она передает настроение? Удалось ли его воплотить в красках?»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Выглядываем в окно… там великолепная солнечная осенняя погода…. Включаем Чайковского «Осенняя песнь» ….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2560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Рассматривая соответствующие картины русских художников пейзажистов, читая стихи, тем самым обогащаем наш новый музыкальный образ. </a:t>
            </a: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Bookman Old Style" panose="02050604050505020204" pitchFamily="18" charset="0"/>
                <a:ea typeface="+mn-ea"/>
                <a:cs typeface="Aharoni" panose="02010803020104030203" pitchFamily="2" charset="-79"/>
              </a:rPr>
              <a:t>«Осень! Обсыпается весь наш бедный сад,</a:t>
            </a: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Bookman Old Style" panose="02050604050505020204" pitchFamily="18" charset="0"/>
                <a:ea typeface="+mn-ea"/>
                <a:cs typeface="Aharoni" panose="02010803020104030203" pitchFamily="2" charset="-79"/>
              </a:rPr>
              <a:t>Листья пожелтелые по ветру летят».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Это произведение бывает трудно детям дослушать до конца … (оно звучит в оркестровом исполнении около 4 минут)….но как помочь деткам не отвлекаясь дослушать его до конца…..так как  конец здесь очень выразителен и значим  для завершения музыкального образа….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Постепенно один за другим музыкальные инструменты затихают и в последнем музыкально предложении звучит только один муз. инструмент…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509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Художественно-эстетическое развитие предполагает развитие предпосылок ценностно-смыслового восприятия и понимания произведений искусства (словесного, музыкального, изобразительного, мира природы; становление эстетического отношения к окружающему миру; формирование элементарных представлений о видах искусства; восприятие музыки, художественной литературы, фольклора; стимулирование сопереживания персонажам художественных произведений; реализацию самостоятельной творческой деятельности детей (изобразительной, конструктивно-модельной, музыкальной и др.)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0903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Мне в этом помогает небольшой рассказ про маленький листик……..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 как помочь ребенку воспринимать произведения… музыкальные образы, которые не встречаются в природе; их нельзя увидеть, пощупать и т.д.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Еще один пример…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4691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Начинаем как всегда со среды, обстановки.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Вот закончились Новогодние праздники, веселье, подарки. После продолжительных выходных ребята приходят в сад, и мы погружаемся в воспоминания …какие были подарки т.д.   И мы погружаемся в мир сказки…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Нам в этом поможет великолепный иллюстрированный сборник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«Детский альбом»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П.И.Чайковского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 …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так, слушаем…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4409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этих маленьких примерах я попыталась показать вам интеграцию многогранности художественно-эстетического воспитания дошкольников.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Таким образом можно осуществлять знакомство детей с историческими событиями, которые детям бывает трудно понять, представить.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5006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Наиболее ярко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интеграция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выражена в проектной деятельности, где происходит слияние всех видов детской деятельности, и в том числе художественно- эстетической…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Примером могут служить проекты, связанные с историческими событиями: Победой в ВОВ,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3557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Наиболее ярко 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интеграция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выражена в проектной деятельности, где происходит слияние всех видов детской деятельности, и в том числе художественно- эстетической…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Примером могут служить проекты, связанные с историческими событиями: Победой в ВОВ,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200–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летие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Бородинского сражения и многое другое.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8108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Благодаря интеграции искусств мы приобщаем маленького ребенка к ценностям мировой культуры.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8234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49580">
              <a:spcAft>
                <a:spcPts val="0"/>
              </a:spcAft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Искусство: литература, музыка, театр, скульптура, народное творчество, живопись, является незаменимым средством формирования духовного мира детей. </a:t>
            </a:r>
          </a:p>
          <a:p>
            <a:pPr>
              <a:spcAft>
                <a:spcPts val="0"/>
              </a:spcAft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Оно пробуждает у детей дошкольного возраста эмоционально-творческое начало. Оно также тесно связано с нравственным воспитанием, так как красота выступает своеобразным регулятором человеческих взаимоотношений.</a:t>
            </a:r>
          </a:p>
          <a:p>
            <a:pPr indent="449580"/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Специфика каждого вида искусства заключена в том, в том, что оно особо воздействует на человека своими специфическими художественными средствами и материалами: словом, звуком, движением, красками, различными природными материалами. </a:t>
            </a:r>
          </a:p>
          <a:p>
            <a:pPr indent="449580"/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гармоничной, всесторонне развитой личности, обеспечивающее эффективное развитие художественно-творческих способностей ребёнка, определяется взаимосвязанным использованием всех средств эстетического воспитания и разнообразной художественно - творческой деятельности. И чтобы установить взаимосвязь между знаниями нужно использовать интегрированный подход к процессу обучения дошкольников.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2498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49580">
              <a:spcAft>
                <a:spcPts val="0"/>
              </a:spcAft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Только совокупность видов искусств может обеспечить нормальное художественно-эстетическое развитие.</a:t>
            </a:r>
            <a:r>
              <a:rPr lang="ru-RU" sz="1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Интеграция – хотя это и сложный структурный процесс, но она способствует и дает возможность ребенку рассматривать любые явления с разных точек зрения; развивает умения применять знания из различных областей в решении конкретной творческой задачи; </a:t>
            </a:r>
          </a:p>
          <a:p>
            <a:pPr>
              <a:spcAft>
                <a:spcPts val="0"/>
              </a:spcAft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формирует у детей-дошкольников способность самостоятельно проводить творческие исследования; развивает у них желания активно выражать себя в каком-либо творчестве.</a:t>
            </a:r>
          </a:p>
          <a:p>
            <a:pPr indent="449580">
              <a:spcAft>
                <a:spcPts val="0"/>
              </a:spcAft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современном этапе основной формой организации образовательной деятельности в детском саду является интегрированный процесс в повседневной деятельности детей.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2099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СЛАЙД 5, 6, 7.</a:t>
            </a:r>
            <a:endParaRPr lang="ru-RU" sz="1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spcAft>
                <a:spcPts val="0"/>
              </a:spcAft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Художественное слово, музыка, изобразительное искусство – это основные источники, через которые ребёнок открывает для себя волшебную силу искусства и стремится их воплотить в собственном творчестве. При этом малыш постигает собственные возможности и раскрывает себя.</a:t>
            </a:r>
          </a:p>
          <a:p>
            <a:pPr indent="450215">
              <a:spcAft>
                <a:spcPts val="0"/>
              </a:spcAft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Интеграция разных видов искусства в эстетическом воспитании детей основывается на познании ребенком выразительных средств каждого вида искусства и постепенном понимании того, что образ одного и того же объекта или явления в разных видах искусства создается специальными средствами.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8000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5583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270510">
              <a:spcAft>
                <a:spcPts val="0"/>
              </a:spcAft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литературе средство выразительности — слово (образные определения, эпитеты, сравнения); 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театрализованной деятельности выразительные средства драматизации — движения, жесты, мимика, голос, интонация;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изобразительной деятельности — рисунок (форма, величина, цвет), лепка (форма, объём, пропорции), аппликация (форма, цвет, композиция); 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музыке — мелодия, ритм, гармония, динамика, интонация и др.</a:t>
            </a:r>
          </a:p>
          <a:p>
            <a:pPr indent="270510">
              <a:spcAft>
                <a:spcPts val="0"/>
              </a:spcAft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indent="270510">
              <a:spcAft>
                <a:spcPts val="0"/>
              </a:spcAft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объединение разных видов деятельности одним тематическим содержанием создает возможности творческого осмысления темы и наиболее полного ее отражения с помощью средств выразительности, специфичных для того или иного вида художественной деятельности; </a:t>
            </a:r>
          </a:p>
          <a:p>
            <a:pPr>
              <a:spcAft>
                <a:spcPts val="0"/>
              </a:spcAft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обеспечивает глубокое познание и эмоциональное переживание ребенком образов, созданных в музыке, литературе, театре.</a:t>
            </a:r>
          </a:p>
          <a:p>
            <a:pPr indent="449580">
              <a:spcAft>
                <a:spcPts val="0"/>
              </a:spcAft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это имеет свое воплощение в тематическом планировании.</a:t>
            </a:r>
          </a:p>
          <a:p>
            <a:pPr>
              <a:spcAft>
                <a:spcPts val="0"/>
              </a:spcAft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Воспитательно-образовательный процесс дошкольного отделения нашей школы построен на объединении всех видов детской деятельности по определённым темам.</a:t>
            </a:r>
          </a:p>
          <a:p>
            <a:pPr indent="450215" algn="just">
              <a:spcAft>
                <a:spcPts val="0"/>
              </a:spcAft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ФГОС дошкольного образования говорится, что - «ключевая линия дошкольного детства — это приобщение к ценностям культуры. И это приобщение должно быть нацелено на то, чтобы у ребенка возникла мотивация к познанию и творчеству».</a:t>
            </a:r>
            <a:endParaRPr lang="ru-RU" sz="11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2632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именно музыкальная деятельность как один из компонентов художественно-эстетического развития, несомненно, вносит свой весомый вклад в формирование и развитие интегративных качеств ребенка. Так как музыка может использоваться во всех образовательных областях, поэтому мы и ставим в своей работе задачу интеграции «музыкальной деятельности» с другими видами детской деятельности.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Музыка – самое яркое, эмоциональное, а потому и действенное средство воздействия на детей. Благодаря музыке ребенок способен увидеть прекрасное не только в окружающем мире, но и в самом себе.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В.А. Сухомлинский писал: «Как гимнастика выпрямляет тело, так и музыка выпрямляет душу человека…»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Без музыки невозможно полноценное умственное развитие ребенка.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0620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«Гармония ума и сердца – вот конечная цель воспитания современного человека. Роль музыки здесь очень велика», - отмечал Д.Б.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Кабалевский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дошкольной педагогике музыка рассматривается как ничем не заменимое средство развития у детей эмоциональной отзывчивости на все доброе и прекрасное, с которым они сталкиваются в жизни.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Главное условие художественно-эстетического образования дошкольников: опора на возрастные и психические особенности, учет потребностей и интересов ребенка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A3C0-EAD0-40AD-8951-66218AD309CF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457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CB2C9-A129-4285-A891-0AA3386B3D2A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937A4-4580-4C03-8EB8-9F3993C80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555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CB2C9-A129-4285-A891-0AA3386B3D2A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A937A4-4580-4C03-8EB8-9F3993C80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924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wma"/><Relationship Id="rId1" Type="http://schemas.openxmlformats.org/officeDocument/2006/relationships/audio" Target="NULL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2.wma"/><Relationship Id="rId1" Type="http://schemas.openxmlformats.org/officeDocument/2006/relationships/audio" Target="NULL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5.jpeg"/><Relationship Id="rId4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notesSlide" Target="../notesSlides/notesSlide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30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4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33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 smtClean="0">
                <a:solidFill>
                  <a:schemeClr val="accent2"/>
                </a:solidFill>
                <a:latin typeface="Book Antiqua" panose="02040602050305030304" pitchFamily="18" charset="0"/>
              </a:rPr>
              <a:t>Создание внешних и внутренних условий успешного знакомства с произведениями классической</a:t>
            </a:r>
            <a:br>
              <a:rPr lang="ru-RU" sz="2400" b="1" i="1" smtClean="0">
                <a:solidFill>
                  <a:schemeClr val="accent2"/>
                </a:solidFill>
                <a:latin typeface="Book Antiqua" panose="02040602050305030304" pitchFamily="18" charset="0"/>
              </a:rPr>
            </a:br>
            <a:r>
              <a:rPr lang="ru-RU" sz="2400" b="1" i="1" smtClean="0">
                <a:solidFill>
                  <a:schemeClr val="accent2"/>
                </a:solidFill>
                <a:latin typeface="Book Antiqua" panose="02040602050305030304" pitchFamily="18" charset="0"/>
              </a:rPr>
              <a:t>музыки</a:t>
            </a:r>
            <a:endParaRPr lang="ru-RU" sz="2400" b="1" i="1" dirty="0">
              <a:solidFill>
                <a:schemeClr val="accent2"/>
              </a:solidFill>
              <a:latin typeface="Book Antiqua" panose="0204060205030503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975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27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27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03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76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78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36 Дорожка 36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34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14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2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36 Дорожка 36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00" end="127697.6416"/>
                  <p14:fade out="8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6287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8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2000">
        <p14:prism isContent="1" isInverted="1"/>
      </p:transition>
    </mc:Choice>
    <mc:Fallback xmlns="">
      <p:transition spd="slow" advClick="0" advTm="3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9473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862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8.ОКТЯБРЬ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03648" y="685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7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8.ОКТЯБРЬ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47402.7264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564369" y="68615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61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53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3544"/>
            <a:ext cx="9144000" cy="6858000"/>
          </a:xfrm>
          <a:prstGeom prst="rect">
            <a:avLst/>
          </a:prstGeom>
        </p:spPr>
      </p:pic>
      <p:pic>
        <p:nvPicPr>
          <p:cNvPr id="4" name="Баба-яга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108933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072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9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435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801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24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27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195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98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1000"/>
    </mc:Choice>
    <mc:Fallback xmlns="">
      <p:transition advClick="0" advTm="11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67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08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1000"/>
    </mc:Choice>
    <mc:Fallback xmlns="">
      <p:transition advClick="0" advTm="11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02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53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1551</Words>
  <Application>Microsoft Office PowerPoint</Application>
  <PresentationFormat>Экран (4:3)</PresentationFormat>
  <Paragraphs>114</Paragraphs>
  <Slides>28</Slides>
  <Notes>25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7" baseType="lpstr">
      <vt:lpstr>Aharoni</vt:lpstr>
      <vt:lpstr>Arial</vt:lpstr>
      <vt:lpstr>Book Antiqua</vt:lpstr>
      <vt:lpstr>Bookman Old Style</vt:lpstr>
      <vt:lpstr>Calibri</vt:lpstr>
      <vt:lpstr>Calibri Light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Создание внешних и внутренних условий успешного знакомства с произведениями классической музыки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Галина</dc:creator>
  <cp:lastModifiedBy>Галина</cp:lastModifiedBy>
  <cp:revision>5</cp:revision>
  <dcterms:created xsi:type="dcterms:W3CDTF">2022-03-24T16:30:07Z</dcterms:created>
  <dcterms:modified xsi:type="dcterms:W3CDTF">2022-03-24T17:01:28Z</dcterms:modified>
</cp:coreProperties>
</file>