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78" r:id="rId12"/>
    <p:sldId id="280" r:id="rId13"/>
    <p:sldId id="274" r:id="rId14"/>
    <p:sldId id="271" r:id="rId15"/>
    <p:sldId id="266" r:id="rId16"/>
    <p:sldId id="270" r:id="rId17"/>
    <p:sldId id="268" r:id="rId18"/>
    <p:sldId id="267" r:id="rId19"/>
    <p:sldId id="269" r:id="rId20"/>
    <p:sldId id="273" r:id="rId21"/>
    <p:sldId id="264" r:id="rId22"/>
    <p:sldId id="26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2022-2023\разговоры\fc349a63-c0b8-436a-84e1-955133251dd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668866"/>
            <a:ext cx="4076223" cy="3831968"/>
          </a:xfrm>
          <a:prstGeom prst="rect">
            <a:avLst/>
          </a:prstGeom>
          <a:noFill/>
        </p:spPr>
      </p:pic>
      <p:pic>
        <p:nvPicPr>
          <p:cNvPr id="6" name="Picture 2" descr="D:\МО воспитателей и классных руководителей\img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19" y="1928802"/>
            <a:ext cx="4381531" cy="328614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00100" y="428604"/>
            <a:ext cx="78278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ОПЫТ РАБОТЫ БРЯНСКОЙ КАДЕТСКОЙ ШКОЛЫ :</a:t>
            </a:r>
          </a:p>
          <a:p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 Использование государственных символов Российской Федерации;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 Реализация проекта «Разговоры о важном». 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F:\ФОТО\Последний звонок\Последний 2018\FILE0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85728"/>
            <a:ext cx="7354888" cy="48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47664" y="5214951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7030A0"/>
              </a:solidFill>
            </a:endParaRPr>
          </a:p>
          <a:p>
            <a:endParaRPr lang="ru-RU" b="1" dirty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Прощание выпускников со знаменем  кадетской школы</a:t>
            </a:r>
            <a:endParaRPr lang="ru-RU" b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F:\2022-2023\мое\IMG_20221019_0956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340768"/>
            <a:ext cx="3429024" cy="4572032"/>
          </a:xfrm>
          <a:prstGeom prst="rect">
            <a:avLst/>
          </a:prstGeom>
          <a:noFill/>
        </p:spPr>
      </p:pic>
      <p:pic>
        <p:nvPicPr>
          <p:cNvPr id="5" name="Picture 4" descr="F:\2022-2023\мое\IMG_20221019_0957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5" y="285728"/>
            <a:ext cx="5214975" cy="3911232"/>
          </a:xfrm>
          <a:prstGeom prst="rect">
            <a:avLst/>
          </a:prstGeom>
          <a:noFill/>
        </p:spPr>
      </p:pic>
      <p:pic>
        <p:nvPicPr>
          <p:cNvPr id="6" name="Picture 7" descr="F:\2022-2023\мое\IMG_20221019_0958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3543232"/>
            <a:ext cx="5181608" cy="310407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3528" y="285728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Государственные символы </a:t>
            </a:r>
          </a:p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включены в общественные </a:t>
            </a:r>
          </a:p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пространства школы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F:\2022-2023\мое\IMG_20221019_0957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381530" cy="3286148"/>
          </a:xfrm>
          <a:prstGeom prst="rect">
            <a:avLst/>
          </a:prstGeom>
          <a:noFill/>
        </p:spPr>
      </p:pic>
      <p:pic>
        <p:nvPicPr>
          <p:cNvPr id="4" name="Picture 6" descr="F:\2022-2023\мое\IMG_20221019_0958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85728"/>
            <a:ext cx="4038600" cy="3028950"/>
          </a:xfrm>
          <a:prstGeom prst="rect">
            <a:avLst/>
          </a:prstGeom>
          <a:noFill/>
        </p:spPr>
      </p:pic>
      <p:pic>
        <p:nvPicPr>
          <p:cNvPr id="5" name="Picture 8" descr="F:\2022-2023\мое\IMG_20221019_0959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89" y="3571876"/>
            <a:ext cx="2232437" cy="2976584"/>
          </a:xfrm>
          <a:prstGeom prst="rect">
            <a:avLst/>
          </a:prstGeom>
          <a:noFill/>
        </p:spPr>
      </p:pic>
      <p:pic>
        <p:nvPicPr>
          <p:cNvPr id="6" name="Picture 9" descr="F:\2022-2023\мое\IMG_20221019_0959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1396" y="3286124"/>
            <a:ext cx="2483638" cy="3311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F:\razgovory-o-vazhnom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929" y="3357562"/>
            <a:ext cx="4196666" cy="2959255"/>
          </a:xfrm>
          <a:prstGeom prst="rect">
            <a:avLst/>
          </a:prstGeom>
          <a:noFill/>
        </p:spPr>
      </p:pic>
      <p:pic>
        <p:nvPicPr>
          <p:cNvPr id="4" name="Picture 3" descr="F:\razgovory-o-vazhnom2-1-rotat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357562"/>
            <a:ext cx="4185010" cy="2968316"/>
          </a:xfrm>
          <a:prstGeom prst="rect">
            <a:avLst/>
          </a:prstGeom>
          <a:noFill/>
        </p:spPr>
      </p:pic>
      <p:pic>
        <p:nvPicPr>
          <p:cNvPr id="5" name="Picture 2" descr="D:\2022-2023\разговоры\fc349a63-c0b8-436a-84e1-955133251dd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285728"/>
            <a:ext cx="3000396" cy="2820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2022-2023\разговоры\wlcjyYHU6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4610104" cy="4610104"/>
          </a:xfrm>
          <a:prstGeom prst="rect">
            <a:avLst/>
          </a:prstGeom>
          <a:noFill/>
        </p:spPr>
      </p:pic>
      <p:pic>
        <p:nvPicPr>
          <p:cNvPr id="5" name="Picture 3" descr="D:\2022-2023\разговоры\изображение_viber_2022-09-01_18-05-08-4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411140"/>
            <a:ext cx="4252914" cy="318968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628" y="928670"/>
            <a:ext cx="38576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Владимир Путин провел первый открытый урок «Разговор о важном» в</a:t>
            </a:r>
            <a:r>
              <a:rPr lang="ru-RU" b="1" dirty="0" smtClean="0">
                <a:latin typeface="Arial Black" pitchFamily="34" charset="0"/>
                <a:cs typeface="Arial" pitchFamily="34" charset="0"/>
              </a:rPr>
              <a:t> 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Калининграде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D:\2022-2023\разговоры\knowledgeday-12-pos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5" y="285728"/>
            <a:ext cx="4719517" cy="2286016"/>
          </a:xfrm>
          <a:prstGeom prst="rect">
            <a:avLst/>
          </a:prstGeom>
          <a:noFill/>
        </p:spPr>
      </p:pic>
      <p:pic>
        <p:nvPicPr>
          <p:cNvPr id="5" name="Picture 21" descr="F:\2022-2023\разговоры\РАЗГОВОРЫ О ВАЖНОМ\разговор о главном\IMG_20220905_0822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28"/>
            <a:ext cx="4038600" cy="302895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82024"/>
            <a:ext cx="3011496" cy="401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14678"/>
            <a:ext cx="4340299" cy="325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D:\2022-2023\разговоры\ourcountry-12-pos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85728"/>
            <a:ext cx="4572032" cy="2214578"/>
          </a:xfrm>
          <a:prstGeom prst="rect">
            <a:avLst/>
          </a:prstGeom>
          <a:noFill/>
        </p:spPr>
      </p:pic>
      <p:pic>
        <p:nvPicPr>
          <p:cNvPr id="4" name="Picture 14" descr="F:\2022-2023\разговоры\РАЗГОВОРЫ О ВАЖНОМ\12.09.2022\IMG_20220912_0837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28"/>
            <a:ext cx="4038600" cy="3028950"/>
          </a:xfrm>
          <a:prstGeom prst="rect">
            <a:avLst/>
          </a:prstGeom>
          <a:noFill/>
        </p:spPr>
      </p:pic>
      <p:pic>
        <p:nvPicPr>
          <p:cNvPr id="5" name="Picture 15" descr="F:\2022-2023\разговоры\РАЗГОВОРЫ О ВАЖНОМ\12.09.2022\IMG_20220912_0842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2500306"/>
            <a:ext cx="4572032" cy="3429024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3688" y="3314678"/>
            <a:ext cx="2560632" cy="341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D:\2022-2023\разговоры\tsiolkovsky-12-pos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4038600" cy="1956197"/>
          </a:xfrm>
          <a:prstGeom prst="rect">
            <a:avLst/>
          </a:prstGeom>
          <a:noFill/>
        </p:spPr>
      </p:pic>
      <p:pic>
        <p:nvPicPr>
          <p:cNvPr id="4" name="Picture 16" descr="F:\2022-2023\разговоры\РАЗГОВОРЫ О ВАЖНОМ\19.09.2022\WhatsApp Image 2022-09-19 at 08.20.1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4038600" cy="3028950"/>
          </a:xfrm>
          <a:prstGeom prst="rect">
            <a:avLst/>
          </a:prstGeom>
          <a:noFill/>
        </p:spPr>
      </p:pic>
      <p:pic>
        <p:nvPicPr>
          <p:cNvPr id="6" name="Picture 18" descr="F:\2022-2023\разговоры\РАЗГОВОРЫ О ВАЖНОМ\19.09.2022\WhatsApp Image 2022-09-19 at 08.24.46(1)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60032" y="2760266"/>
            <a:ext cx="4038600" cy="302895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20" y="188640"/>
            <a:ext cx="4686334" cy="2571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7943" y="3357562"/>
            <a:ext cx="2363837" cy="315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D:\2022-2023\разговоры\denposhilyh_plaka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748" y="3645024"/>
            <a:ext cx="4038600" cy="1955844"/>
          </a:xfrm>
          <a:prstGeom prst="rect">
            <a:avLst/>
          </a:prstGeom>
          <a:noFill/>
        </p:spPr>
      </p:pic>
      <p:pic>
        <p:nvPicPr>
          <p:cNvPr id="4" name="Picture 12" descr="D:\2022-2023\разговоры\utc4CUYAt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14290"/>
            <a:ext cx="4038600" cy="3028950"/>
          </a:xfrm>
          <a:prstGeom prst="rect">
            <a:avLst/>
          </a:prstGeom>
          <a:noFill/>
        </p:spPr>
      </p:pic>
      <p:pic>
        <p:nvPicPr>
          <p:cNvPr id="5" name="Picture 13" descr="D:\2022-2023\разговоры\wJtaHvIJkM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214290"/>
            <a:ext cx="3015944" cy="3962771"/>
          </a:xfrm>
          <a:prstGeom prst="rect">
            <a:avLst/>
          </a:prstGeom>
          <a:noFill/>
        </p:spPr>
      </p:pic>
      <p:pic>
        <p:nvPicPr>
          <p:cNvPr id="6" name="Picture 8" descr="F:\2022-2023\разговоры\i_d56ZL-3X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6088" y="4005048"/>
            <a:ext cx="3467096" cy="2600322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348" y="998970"/>
            <a:ext cx="2175289" cy="29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F:\2022-2023\разговоры\РАЗГОВОРЫ О ВАЖНОМ\03.10.2022\IMG_20221003_083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809872"/>
            <a:ext cx="2894406" cy="3859208"/>
          </a:xfrm>
          <a:prstGeom prst="rect">
            <a:avLst/>
          </a:prstGeom>
          <a:noFill/>
        </p:spPr>
      </p:pic>
      <p:pic>
        <p:nvPicPr>
          <p:cNvPr id="7" name="Picture 12" descr="F:\2022-2023\разговоры\РАЗГОВОРЫ О ВАЖНОМ\03.10.2022\IMG_20221003_0951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500570"/>
            <a:ext cx="2762269" cy="2071702"/>
          </a:xfrm>
          <a:prstGeom prst="rect">
            <a:avLst/>
          </a:prstGeom>
          <a:noFill/>
        </p:spPr>
      </p:pic>
      <p:pic>
        <p:nvPicPr>
          <p:cNvPr id="8" name="Picture 13" descr="F:\2022-2023\разговоры\РАЗГОВОРЫ О ВАЖНОМ\03.10.2022\IMG_20221003_082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4386248"/>
            <a:ext cx="3000396" cy="2250297"/>
          </a:xfrm>
          <a:prstGeom prst="rect">
            <a:avLst/>
          </a:prstGeom>
          <a:noFill/>
        </p:spPr>
      </p:pic>
      <p:pic>
        <p:nvPicPr>
          <p:cNvPr id="9" name="Picture 6" descr="D:\2022-2023\разговоры\teachersday-12-poste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285992"/>
            <a:ext cx="4867880" cy="2357454"/>
          </a:xfrm>
          <a:prstGeom prst="rect">
            <a:avLst/>
          </a:prstGeom>
          <a:noFill/>
        </p:spPr>
      </p:pic>
      <p:pic>
        <p:nvPicPr>
          <p:cNvPr id="10" name="Picture 5" descr="F:\2022-2023\разговоры\58dJI50FVs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214290"/>
            <a:ext cx="3214710" cy="2411033"/>
          </a:xfrm>
          <a:prstGeom prst="rect">
            <a:avLst/>
          </a:prstGeom>
          <a:noFill/>
        </p:spPr>
      </p:pic>
      <p:pic>
        <p:nvPicPr>
          <p:cNvPr id="11" name="Picture 10" descr="F:\2022-2023\разговоры\РАЗГОВОРЫ О ВАЖНОМ\03.10.2022\IMG_20221003_08193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94" y="285728"/>
            <a:ext cx="3395658" cy="2546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2022-2023\флаг\ffz1Pjwny_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6615" y="94449"/>
            <a:ext cx="2751530" cy="3668707"/>
          </a:xfrm>
          <a:prstGeom prst="rect">
            <a:avLst/>
          </a:prstGeom>
          <a:noFill/>
        </p:spPr>
      </p:pic>
      <p:pic>
        <p:nvPicPr>
          <p:cNvPr id="6" name="Picture 4" descr="D:\2022-2023\флаг\ZA-XafhON7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29"/>
            <a:ext cx="2464611" cy="3286148"/>
          </a:xfrm>
          <a:prstGeom prst="rect">
            <a:avLst/>
          </a:prstGeom>
          <a:noFill/>
        </p:spPr>
      </p:pic>
      <p:pic>
        <p:nvPicPr>
          <p:cNvPr id="8" name="Picture 20" descr="F:\2022-2023\разговоры\РАЗГОВОРЫ О ВАЖНОМ\26.09.2022\IMG_20220926_0746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285727"/>
            <a:ext cx="3143272" cy="4191029"/>
          </a:xfrm>
          <a:prstGeom prst="rect">
            <a:avLst/>
          </a:prstGeom>
          <a:noFill/>
        </p:spPr>
      </p:pic>
      <p:pic>
        <p:nvPicPr>
          <p:cNvPr id="9" name="Picture 2" descr="D:\2022-2023\флаг\hd5UmZAuoW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2928934"/>
            <a:ext cx="2786082" cy="371477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755279"/>
            <a:ext cx="2592288" cy="3888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D:\2022-2023\разговоры\fathersday-post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05255"/>
            <a:ext cx="4392488" cy="2196687"/>
          </a:xfrm>
          <a:prstGeom prst="rect">
            <a:avLst/>
          </a:prstGeom>
          <a:noFill/>
        </p:spPr>
      </p:pic>
      <p:pic>
        <p:nvPicPr>
          <p:cNvPr id="3074" name="Picture 2" descr="F:\2022-2023\разговоры\6qdOpKvRnL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313495"/>
            <a:ext cx="2472366" cy="3296488"/>
          </a:xfrm>
          <a:prstGeom prst="rect">
            <a:avLst/>
          </a:prstGeom>
          <a:noFill/>
        </p:spPr>
      </p:pic>
      <p:pic>
        <p:nvPicPr>
          <p:cNvPr id="6" name="Picture 4" descr="F:\2022-2023\разговоры\9V8gBBp4ez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57286" y="285721"/>
            <a:ext cx="4038600" cy="3028950"/>
          </a:xfrm>
          <a:prstGeom prst="rect">
            <a:avLst/>
          </a:prstGeom>
          <a:noFill/>
        </p:spPr>
      </p:pic>
      <p:pic>
        <p:nvPicPr>
          <p:cNvPr id="8" name="Picture 11" descr="D:\2022-2023\разговоры\nOdWPcW90X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85729"/>
            <a:ext cx="2714644" cy="3619526"/>
          </a:xfrm>
          <a:prstGeom prst="rect">
            <a:avLst/>
          </a:prstGeom>
          <a:noFill/>
        </p:spPr>
      </p:pic>
      <p:pic>
        <p:nvPicPr>
          <p:cNvPr id="9" name="Picture 7" descr="F:\2022-2023\разговоры\cn9pODGLVI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5571" y="214291"/>
            <a:ext cx="2411032" cy="3214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 descr="D:\2022-2023\разговоры\jEYGkI1u5w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32656"/>
            <a:ext cx="4038600" cy="2019300"/>
          </a:xfrm>
          <a:prstGeom prst="rect">
            <a:avLst/>
          </a:prstGeom>
          <a:noFill/>
        </p:spPr>
      </p:pic>
      <p:pic>
        <p:nvPicPr>
          <p:cNvPr id="4" name="Picture 6" descr="F:\2022-2023\разговоры\72vuuLnQk9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40" y="980728"/>
            <a:ext cx="4572032" cy="4572032"/>
          </a:xfrm>
          <a:prstGeom prst="rect">
            <a:avLst/>
          </a:prstGeom>
          <a:noFill/>
        </p:spPr>
      </p:pic>
      <p:pic>
        <p:nvPicPr>
          <p:cNvPr id="5" name="Picture 9" descr="F:\2022-2023\разговоры\ZQdoJhH2om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3472" y="321297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F:\2022-2023\разговоры\3Re-wMuMgQ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89798"/>
            <a:ext cx="3781728" cy="5042304"/>
          </a:xfrm>
          <a:prstGeom prst="rect">
            <a:avLst/>
          </a:prstGeom>
          <a:noFill/>
        </p:spPr>
      </p:pic>
      <p:pic>
        <p:nvPicPr>
          <p:cNvPr id="4" name="Picture 19" descr="F:\2022-2023\разговоры\РАЗГОВОРЫ О ВАЖНОМ\19.09.2022\WhatsApp Image 2022-09-19 at 08.39.2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3248" y="500042"/>
            <a:ext cx="4577352" cy="343301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55976" y="414908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Опрос по итогам занятия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D:\2022-2023\флаг\O_L6aqGRYs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4038600" cy="2566414"/>
          </a:xfrm>
          <a:prstGeom prst="rect">
            <a:avLst/>
          </a:prstGeom>
          <a:noFill/>
        </p:spPr>
      </p:pic>
      <p:pic>
        <p:nvPicPr>
          <p:cNvPr id="5" name="Picture 23" descr="F:\Оля Артюхова\DSC071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100110"/>
            <a:ext cx="6253178" cy="3507880"/>
          </a:xfrm>
          <a:prstGeom prst="rect">
            <a:avLst/>
          </a:prstGeom>
          <a:noFill/>
        </p:spPr>
      </p:pic>
      <p:pic>
        <p:nvPicPr>
          <p:cNvPr id="6" name="Picture 24" descr="F:\Оля Артюхова\IMG_17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857496"/>
            <a:ext cx="2500329" cy="3750494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84" y="333827"/>
            <a:ext cx="4149424" cy="2766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544018"/>
            <a:ext cx="3528391" cy="23522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7" y="620688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Изучение государственных символов Российской Федерации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осуществляется в рамках календарного плана воспитательной работы. 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77072"/>
            <a:ext cx="4619029" cy="2598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3065" y="1544018"/>
            <a:ext cx="3256077" cy="435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3563888" cy="26729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943" y="476361"/>
            <a:ext cx="4363825" cy="25922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3933056"/>
            <a:ext cx="4211375" cy="19424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053760"/>
            <a:ext cx="5242872" cy="3495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92" y="1772816"/>
            <a:ext cx="4788024" cy="35910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058" y="908720"/>
            <a:ext cx="3780420" cy="50405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5292" y="260648"/>
            <a:ext cx="6612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У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частие </a:t>
            </a: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в митинге-концерте, посвященном 8-летию воссоединения России и Крыма.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507" y="3068960"/>
            <a:ext cx="4695957" cy="3521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3265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В преддверии Великого, самого главного праздника нашей страны - Дня Победы - в </a:t>
            </a:r>
            <a:r>
              <a:rPr lang="ru-RU" dirty="0" err="1">
                <a:solidFill>
                  <a:srgbClr val="7030A0"/>
                </a:solidFill>
                <a:latin typeface="Arial Black" pitchFamily="34" charset="0"/>
              </a:rPr>
              <a:t>Фокинском</a:t>
            </a: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 районе состоялись праздничные мероприятия, посвященные 77-й годовщине Победы в Великой Отечественной войне 1941-1945 гг.</a:t>
            </a:r>
            <a:br>
              <a:rPr lang="ru-RU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Кадеты 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нашей школы принимали </a:t>
            </a: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участие в торжественном митинге у мемориала «Вечный огонь».</a:t>
            </a:r>
          </a:p>
        </p:txBody>
      </p:sp>
      <p:pic>
        <p:nvPicPr>
          <p:cNvPr id="4100" name="Picture 4" descr="https://sun9-18.userapi.com/impg/UgwWiPmw4FHQcT2gkBE9OZsXj65r9MPKYiIDWQ/QLvWmxFyizo.jpg?size=1600x1200&amp;quality=95&amp;sign=baaed516cfa5ec26d78501de1946bc7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08" y="2348880"/>
            <a:ext cx="4031634" cy="3023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0" y="1141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978987"/>
            <a:ext cx="4457330" cy="29715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621020"/>
            <a:ext cx="4499992" cy="299999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7544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Сводная рота барабанщиков Брянской кадетской школы по традиции открыла торжественный марш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. Парад Победы.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10242" name="Picture 2" descr="https://sun9-14.userapi.com/impg/yrxU6hZp3i32b9cpCLnA1GlW5KUZlEwTGnb0Vg/ymTlgVtTTx0.jpg?size=1600x1200&amp;quality=95&amp;sign=42a5bda0b9327534e8ab41eb0a9620c6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1233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up/datai/93721/0002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5536" y="260648"/>
            <a:ext cx="85250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Участие в церемонии передачи копии боевого пионерского знамени 1023 Стрелкового полка 307 стрелковой </a:t>
            </a:r>
            <a:r>
              <a:rPr lang="ru-RU" dirty="0" err="1" smtClean="0">
                <a:solidFill>
                  <a:srgbClr val="7030A0"/>
                </a:solidFill>
                <a:latin typeface="Arial Black" pitchFamily="34" charset="0"/>
              </a:rPr>
              <a:t>Новозыбковской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 ордена Кутузова Дивизии государственному краеведческому музею Брянской области.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515806"/>
            <a:ext cx="4241075" cy="28273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341107"/>
            <a:ext cx="3523950" cy="23493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595" y="3669027"/>
            <a:ext cx="4427984" cy="29519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60" y="3933055"/>
            <a:ext cx="4067447" cy="2711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140</Words>
  <Application>Microsoft Office PowerPoint</Application>
  <PresentationFormat>Экран (4:3)</PresentationFormat>
  <Paragraphs>18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55</cp:revision>
  <dcterms:created xsi:type="dcterms:W3CDTF">2022-10-20T15:52:30Z</dcterms:created>
  <dcterms:modified xsi:type="dcterms:W3CDTF">2022-11-18T09:37:01Z</dcterms:modified>
</cp:coreProperties>
</file>