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1" r:id="rId2"/>
    <p:sldId id="256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9CDE4A-9CD0-4002-BCF6-9541C85F1BCF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CAD58-8F0A-4E25-AC33-D37A3126208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CAD58-8F0A-4E25-AC33-D37A3126208F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Решение задач.</a:t>
            </a: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Законы постоянного  тока.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764386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Работа в парах: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042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сопротивление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цепи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Сила тока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цепи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Напряжение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источнике тока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в парах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в группах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На уроке физики школьник собрал схему, изображенную на рисунке. Ему было известно, что сопротивления резисторов равны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=1Ом  и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=2 Ом Токи, измеренные школьником при помощи идеального амперметра А при последовательном подключении ключа К  контактам 1, 2 и 3, оказались равными,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=3А ,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=2А  ,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=1,5А    соответственно,     Чему было равно сопротивление резистора 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phys-ege.sdamgia.ru/get_file?id=1687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4286256"/>
            <a:ext cx="350046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№31(19,82)решу ЕГЭ.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Электрические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вакуумные лампы накаливания со спиральной вольфрамовой нитью накала имеют довольно ограниченный срок службы, обычно не превышающий 1000 часов. В процессе длительной работы на внутренней поверхности стеклянной колбы лампы появляется чёрный налёт. Лампы, проработавшие довольно долго, обычно перегорают в момент включения, когда на них подаётся напряжение.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Объясните, основываясь на известных физических законах и закономерностях, причину образования налета на стенках колбы и перегорание ламп в момент их включения.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. На рисунке изображен график зависимости силы тока в проводнике от напряжения между его концами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700" b="1" dirty="0" smtClean="0"/>
              <a:t> Чему равно сопротивление проводника? (Ответ дайте в кОм.)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phys-ege.sdamgia.ru/get_file?id=35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857364"/>
            <a:ext cx="592935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Сила тока в проводнике постоянна и равна 0,5 А. Какой заряд пройдёт по проводнику за 20 минут? (Ответ дайте в кулонах.)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На участке цепи, изображенном на рисунке, сопротивление каждого из резисторов равно 1Ом.  Чему равно полное сопротивление участка при замкнутом ключе К?</a:t>
            </a:r>
          </a:p>
          <a:p>
            <a:endParaRPr lang="ru-RU" dirty="0"/>
          </a:p>
        </p:txBody>
      </p:sp>
      <p:pic>
        <p:nvPicPr>
          <p:cNvPr id="4" name="Рисунок 3" descr="https://phys-ege.sdamgia.ru/get_file?id=36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786190"/>
            <a:ext cx="389574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Рассчитайте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общее сопротивление электрической цепи, представленной на рисунке.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phys-ege.sdamgia.ru/get_file?id=38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357430"/>
            <a:ext cx="542928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Чему равно время прохождения тока силой 5 А по проводнику, если при напряжении на его концах 120 В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проводнике выделяется количество теплоты, равное 540 кДж? (Ответ дайте в секундах.)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Решите 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Используйте подсказки:</a:t>
            </a:r>
          </a:p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Определите  полное сопротивление параллельного участка цепи.</a:t>
            </a:r>
          </a:p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Найдите напряжение на параллельном участке цепи.</a:t>
            </a:r>
          </a:p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Учтите равенство напряжений  при параллельном соединении.</a:t>
            </a:r>
          </a:p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Вычислите силу тока на верхнем участке параллельного соединения.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657229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143</Words>
  <PresentationFormat>Экран (4:3)</PresentationFormat>
  <Paragraphs>33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Решение задач.</vt:lpstr>
      <vt:lpstr>   Электрические вакуумные лампы накаливания со спиральной вольфрамовой нитью накала имеют довольно ограниченный срок службы, обычно не превышающий 1000 часов. В процессе длительной работы на внутренней поверхности стеклянной колбы лампы появляется чёрный налёт. Лампы, проработавшие довольно долго, обычно перегорают в момент включения, когда на них подаётся напряжение.   Объясните, основываясь на известных физических законах и закономерностях, причину образования налета на стенках колбы и перегорание ламп в момент их включения. </vt:lpstr>
      <vt:lpstr> 1. На рисунке изображен график зависимости силы тока в проводнике от напряжения между его концами. Чему равно сопротивление проводника? (Ответ дайте в кОм.)   </vt:lpstr>
      <vt:lpstr>Слайд 4</vt:lpstr>
      <vt:lpstr>Слайд 5</vt:lpstr>
      <vt:lpstr> 4. Рассчитайте общее сопротивление электрической цепи, представленной на рисунке. </vt:lpstr>
      <vt:lpstr>Слайд 7</vt:lpstr>
      <vt:lpstr>Решите задачи</vt:lpstr>
      <vt:lpstr>Слайд 9</vt:lpstr>
      <vt:lpstr>Слайд 10</vt:lpstr>
      <vt:lpstr>Работа в парах:  </vt:lpstr>
      <vt:lpstr>Работа в парах</vt:lpstr>
      <vt:lpstr>Работа в группах</vt:lpstr>
      <vt:lpstr>Домашнее задание: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Лампочка</dc:title>
  <dc:creator>Любовь</dc:creator>
  <cp:lastModifiedBy>Любовь</cp:lastModifiedBy>
  <cp:revision>9</cp:revision>
  <dcterms:created xsi:type="dcterms:W3CDTF">2021-02-23T17:17:10Z</dcterms:created>
  <dcterms:modified xsi:type="dcterms:W3CDTF">2021-02-24T17:20:16Z</dcterms:modified>
</cp:coreProperties>
</file>