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sldIdLst>
    <p:sldId id="261" r:id="rId2"/>
    <p:sldId id="256" r:id="rId3"/>
    <p:sldId id="258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5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9DDB4-EAEE-4ECF-825E-01235B038EAE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F660A5B-1F3F-4CA0-B949-315F129DF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7464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9DDB4-EAEE-4ECF-825E-01235B038EAE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660A5B-1F3F-4CA0-B949-315F129DF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086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9DDB4-EAEE-4ECF-825E-01235B038EAE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660A5B-1F3F-4CA0-B949-315F129DFD7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286362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9DDB4-EAEE-4ECF-825E-01235B038EAE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660A5B-1F3F-4CA0-B949-315F129DF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3616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9DDB4-EAEE-4ECF-825E-01235B038EAE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660A5B-1F3F-4CA0-B949-315F129DFD76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920907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9DDB4-EAEE-4ECF-825E-01235B038EAE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660A5B-1F3F-4CA0-B949-315F129DF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32610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9DDB4-EAEE-4ECF-825E-01235B038EAE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0A5B-1F3F-4CA0-B949-315F129DF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26080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9DDB4-EAEE-4ECF-825E-01235B038EAE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0A5B-1F3F-4CA0-B949-315F129DF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842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9DDB4-EAEE-4ECF-825E-01235B038EAE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0A5B-1F3F-4CA0-B949-315F129DF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4614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9DDB4-EAEE-4ECF-825E-01235B038EAE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660A5B-1F3F-4CA0-B949-315F129DF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2298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9DDB4-EAEE-4ECF-825E-01235B038EAE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F660A5B-1F3F-4CA0-B949-315F129DF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637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9DDB4-EAEE-4ECF-825E-01235B038EAE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F660A5B-1F3F-4CA0-B949-315F129DF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5980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9DDB4-EAEE-4ECF-825E-01235B038EAE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0A5B-1F3F-4CA0-B949-315F129DF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378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9DDB4-EAEE-4ECF-825E-01235B038EAE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0A5B-1F3F-4CA0-B949-315F129DF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670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9DDB4-EAEE-4ECF-825E-01235B038EAE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0A5B-1F3F-4CA0-B949-315F129DF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4850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9DDB4-EAEE-4ECF-825E-01235B038EAE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660A5B-1F3F-4CA0-B949-315F129DF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3519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B9DDB4-EAEE-4ECF-825E-01235B038EAE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F660A5B-1F3F-4CA0-B949-315F129DF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3452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  <p:sldLayoutId id="2147483744" r:id="rId13"/>
    <p:sldLayoutId id="2147483745" r:id="rId14"/>
    <p:sldLayoutId id="2147483746" r:id="rId15"/>
    <p:sldLayoutId id="214748374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64524" y="423949"/>
            <a:ext cx="8420792" cy="180386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и моя семья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Родительский клуб – одна из форм взаимодействия с родителями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3905" y="681644"/>
            <a:ext cx="9459884" cy="5793047"/>
          </a:xfrm>
        </p:spPr>
        <p:txBody>
          <a:bodyPr>
            <a:normAutofit/>
          </a:bodyPr>
          <a:lstStyle/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Арутюнян Алла </a:t>
            </a:r>
            <a:r>
              <a:rPr 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Размиковна</a:t>
            </a:r>
            <a:endParaRPr lang="ru-RU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«Детский сад «Солнышко», Воронежская область, с. Новая Усмань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    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4920" y="2246052"/>
            <a:ext cx="2664229" cy="266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6933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0365" y="624110"/>
            <a:ext cx="9634248" cy="772428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и моя семья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31767" y="1396537"/>
            <a:ext cx="11405062" cy="5220393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экологических акциях                                 Участие в литературных акциях                      Участие в спортивных акциях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1865" y="1820487"/>
            <a:ext cx="2881088" cy="483328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1938" y="1820488"/>
            <a:ext cx="2717545" cy="483517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2340" y="1820488"/>
            <a:ext cx="3597332" cy="4796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4320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44931" y="624110"/>
            <a:ext cx="8611985" cy="572923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и моя семья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7407" y="1197033"/>
            <a:ext cx="11184978" cy="5311832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Ещё одна очень хорошая, добрая, тёплая традиция у нас в группе. Каждое утро родители пишут письмо – пожелания своим детям. Мы с детьми читаем эти письмо после завтрака. Какие эмоции, какие горящие глаза...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5814" y="1934594"/>
            <a:ext cx="5309349" cy="39820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9092" y="1934594"/>
            <a:ext cx="5309349" cy="3982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5700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0239" y="473826"/>
            <a:ext cx="8196349" cy="1047404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и моя семья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1395" y="1346662"/>
            <a:ext cx="10764983" cy="5170518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Информационный проект «Киноклуб» . 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родителями обсуждаем образовательно-воспитательный фильм. Такой формат очень нравятся родителям.  </a:t>
            </a:r>
          </a:p>
          <a:p>
            <a:pPr marL="0" indent="0">
              <a:buNone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Игра 4Д 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7108" y="2394066"/>
            <a:ext cx="2535810" cy="378315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4681" y="2729126"/>
            <a:ext cx="4858788" cy="3788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7218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1473" y="527902"/>
            <a:ext cx="8814061" cy="697584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и моя семья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8157" y="1376313"/>
            <a:ext cx="11104775" cy="5335572"/>
          </a:xfrm>
        </p:spPr>
        <p:txBody>
          <a:bodyPr>
            <a:norm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взаимодействия родители не только становятся активными участниками педагогического процесса, но и погружаются в исследование собственного поведения, обогащая его новыми способами общения с ребенком и ощущая себя более компетентными в семейном воспитании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Опыт работы показал: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Родители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стали проявлять искренний интерес к жизни группы, научились выражать восхищение результатами и продуктами детской деятельности, эмоционально поддерживать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своего ребенка.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длительный процесс, долгий и кропотливый труд, требующий терпеливого, неуклонного следования выбранной цели. Я не останавливаюсь на достигнутом, продолжаю искать новые пути сотрудничества с родителями. Ведь у нас одна цель - воспитывать будущих созидателей жизни.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Хочется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верить, что наши дети, когда вырастут, будут любить и оберегать своих близких.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6548" y="3684571"/>
            <a:ext cx="2068986" cy="2758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367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29294" y="415637"/>
            <a:ext cx="9933709" cy="6084916"/>
          </a:xfrm>
        </p:spPr>
        <p:txBody>
          <a:bodyPr>
            <a:normAutofit/>
          </a:bodyPr>
          <a:lstStyle/>
          <a:p>
            <a:pPr marL="540000" algn="ctr">
              <a:lnSpc>
                <a:spcPct val="150000"/>
              </a:lnSpc>
              <a:spcBef>
                <a:spcPts val="0"/>
              </a:spcBef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и моя семья</a:t>
            </a:r>
          </a:p>
          <a:p>
            <a:pPr marL="540000" algn="ctr">
              <a:lnSpc>
                <a:spcPct val="150000"/>
              </a:lnSpc>
              <a:spcBef>
                <a:spcPts val="0"/>
              </a:spcBef>
            </a:pP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40000" algn="just">
              <a:lnSpc>
                <a:spcPct val="150000"/>
              </a:lnSpc>
              <a:spcBef>
                <a:spcPts val="0"/>
              </a:spcBef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живем во времена перемен, и эти перемены усложняют нашу жизнь, отражаясь даже на семье. Раньше всё было понятно: в семье был патриархальный , авторитарный стиль отношений. Сейчас – возникают противоречия: старшие считают, что нужно жить так, как привыкли они, а реальная жизнь показывает, что это невозможно. Постепенно даже самым консервативным родителям становится понятно, что руководить детьми, нельзя – дети не принимают родительских установок, так как у них уже другие ценности.</a:t>
            </a:r>
          </a:p>
          <a:p>
            <a:pPr marL="540000" algn="just">
              <a:lnSpc>
                <a:spcPct val="150000"/>
              </a:lnSpc>
              <a:spcBef>
                <a:spcPts val="0"/>
              </a:spcBef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результате у родителей нарушается ощущение взаимопонимания с детьми и появляются страхи – за семью, за ребенка, за себя. 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7606" y="4034665"/>
            <a:ext cx="2155053" cy="1936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25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14069" y="537328"/>
            <a:ext cx="7613114" cy="1197204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и моя семья</a:t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1754" y="1314268"/>
            <a:ext cx="10305529" cy="5254974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сделать семью- семьёй, как сделать , чтобы детям с родителями и родителям с детьми было комфортно, тепло и интересно, и какая роль воспитателя в формировании просвещенного родителя?</a:t>
            </a:r>
          </a:p>
          <a:p>
            <a:pPr marL="0" indent="0">
              <a:buNone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 и родители – точки соприкосновения</a:t>
            </a:r>
          </a:p>
          <a:p>
            <a:pPr marL="0" indent="0" algn="ctr">
              <a:buNone/>
            </a:pPr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Активное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слушание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полезный навык для налаживания глубокого контакта с собеседником, эффективного поиска совместного решения вопросов. </a:t>
            </a:r>
          </a:p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Существует правила активного слушания: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Доброжелательный настрой .Спокойно реагировать на то, что говорит собеседник.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Делать паузу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Зрительный контакт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Улыбка 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Имя собеседника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</a:t>
            </a:r>
          </a:p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Самая спортивная семья в рамках ДОУ</a:t>
            </a:r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3111" y="3919799"/>
            <a:ext cx="1742294" cy="2323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010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8738" y="490194"/>
            <a:ext cx="8427563" cy="942680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и моя семья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707009" y="1131216"/>
            <a:ext cx="11340447" cy="5580669"/>
          </a:xfrm>
        </p:spPr>
        <p:txBody>
          <a:bodyPr/>
          <a:lstStyle/>
          <a:p>
            <a:pPr marL="0" indent="0" algn="ctr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 и родители – точки соприкосновения </a:t>
            </a:r>
          </a:p>
          <a:p>
            <a:pPr marL="0" indent="0" algn="ctr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Использовать образовательный потенциал родителей для обучения и воспитания детей.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Научить родителей слышать и понимать своего ребёнка, формировать мотивы успеха.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Повысить уровень педагогической культуры родителей.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бесконечно дополнить этот список. Но без сотрудничества, без взаимодействия не быть этому списку. </a:t>
            </a:r>
          </a:p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Безопасная неделя по ПДД. Проводим вместе с родителями.</a:t>
            </a:r>
          </a:p>
          <a:p>
            <a:pPr marL="0" indent="0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9514" y="3526909"/>
            <a:ext cx="2838291" cy="2128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7286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1770610" y="423949"/>
            <a:ext cx="7448203" cy="55695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и моя семья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47651" y="1537855"/>
            <a:ext cx="10906298" cy="4971010"/>
          </a:xfrm>
        </p:spPr>
        <p:txBody>
          <a:bodyPr>
            <a:normAutofit lnSpcReduction="10000"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Сотрудничество – это общение «на равных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- предоставляет собой способ организации совместной деятельности, которая осуществляется с помощью общения.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взаимодействия ДОУ и семьи в последнее время попала в разряд самых актуальных. Изменившаяся современная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семья,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заставляет искать новые формы взаимодействия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виды взаимодействия я вижу в следующем:</a:t>
            </a:r>
          </a:p>
          <a:p>
            <a:pPr fontAlgn="base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Установить партнерские отношения с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семьей каждого воспитанника;</a:t>
            </a:r>
          </a:p>
          <a:p>
            <a:pPr fontAlgn="base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Объединить усилия для развития и воспитания детей;</a:t>
            </a:r>
          </a:p>
          <a:p>
            <a:pPr fontAlgn="base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атмосферу взаимопонимания, общности интересов, эмоциональной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взаимоподдержки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Поддерживать родителей в собственных педагогических возможностях.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Совместная деятельность ко дню космонавтики во время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дистанта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1578" y="4023360"/>
            <a:ext cx="2809703" cy="1872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4594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4357" y="606829"/>
            <a:ext cx="9900256" cy="606830"/>
          </a:xfrm>
        </p:spPr>
        <p:txBody>
          <a:bodyPr>
            <a:normAutofit/>
          </a:bodyPr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и моя семья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34533" y="1346662"/>
            <a:ext cx="10819169" cy="4427606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с родителями реализуется через разнообразные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формы. Существует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традиционные и нетрадиционные формы общения педагога с родителями дошкольников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fontAlgn="base"/>
            <a:r>
              <a:rPr lang="ru-RU" sz="1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Традиционные формы 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подразделяются на коллективные (родительские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собрания)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индивидуальные (беседы,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консультации),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также наглядно- информационные (выставки,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говорящие двери).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1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Нетрадиционные </a:t>
            </a:r>
            <a:r>
              <a:rPr lang="ru-RU" sz="1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формы: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нтересы, потребности, запросы родителей.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Проводится с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помощью опросов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родителей практических навыков воспитания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детей. Проведение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собраний в нетрадиционной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форме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(zoom)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Ознакомление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с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работой ДОУ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особенностями воспитания детей. Это информационные проекты для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родителей(киноклуб),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дней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открытых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дверей.</a:t>
            </a:r>
          </a:p>
          <a:p>
            <a:pPr fontAlgn="base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Д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осуговые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Установление эмоционального контакта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 педагогами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детьми. Это совместные досуги, праздники, участие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в выставках, в конкурсах, в Играх - 4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83279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6167" y="432262"/>
            <a:ext cx="9958445" cy="714894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и моя семья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39091" y="1438101"/>
            <a:ext cx="10723418" cy="5062451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меня досуговое направление в работе с родителями оказалось самым привлекательным, востребованным, полезным, но и самым трудным в организации.  Это объясняется тем, что любое совместное мероприятие позволяет родителям: увидеть изнутри проблемы своего ребенка, трудности во взаимоотношениях, апробировать разные подходы, посмотреть как это делают другие, т.е. приобрести опыт  взаимодействия не только со своим ребенком, но и с родительской общественностью в целом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Выставка, организованная ко дню космонавтики с помощью родителей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Родители вместе с детьми организовали выставку «Россия – гордость наша»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4842" y="2719534"/>
            <a:ext cx="2570771" cy="374908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5018" y="2719534"/>
            <a:ext cx="3710247" cy="2782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0747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1229" y="407324"/>
            <a:ext cx="9983383" cy="864523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и моя семья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9585" y="1271847"/>
            <a:ext cx="11114117" cy="5519651"/>
          </a:xfrm>
        </p:spPr>
        <p:txBody>
          <a:bodyPr>
            <a:norm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В.А. Сухомлинский сказал: «Дети - это счастье, созданное нашим трудом. Занятия, встречи с детьми, конечно, требуют душевных сил, времени, труда. Но, ведь и мы счастливы тогда, когда счастливы наши дети, когда их глаза наполнены радостью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</a:p>
          <a:p>
            <a:pPr marL="0" indent="0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</a:p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Масленица вместе с родителями                                                    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День открытых дверей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4976" y="2236123"/>
            <a:ext cx="3945776" cy="29593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0895" y="1995054"/>
            <a:ext cx="4588625" cy="3441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4174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7001" y="550334"/>
            <a:ext cx="10107612" cy="745066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и моя семья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54001" y="897467"/>
            <a:ext cx="11692466" cy="5782733"/>
          </a:xfrm>
        </p:spPr>
        <p:txBody>
          <a:bodyPr/>
          <a:lstStyle/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Говорящие двери – информация для родителей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Очень теплой традицией стало ежегодное проведение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 «День пап». Папы с разных групп приходят на помощь в создании предметно-развивающей среды.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3490" y="1642533"/>
            <a:ext cx="3683696" cy="276277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7754" y="1508971"/>
            <a:ext cx="2695752" cy="202181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4934" y="2407447"/>
            <a:ext cx="2183481" cy="276277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0147" y="3211506"/>
            <a:ext cx="4690966" cy="264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079198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541</TotalTime>
  <Words>803</Words>
  <Application>Microsoft Office PowerPoint</Application>
  <PresentationFormat>Широкоэкранный</PresentationFormat>
  <Paragraphs>142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Century Gothic</vt:lpstr>
      <vt:lpstr>Times New Roman</vt:lpstr>
      <vt:lpstr>Wingdings 3</vt:lpstr>
      <vt:lpstr>Легкий дым</vt:lpstr>
      <vt:lpstr>Я и моя семья  Родительский клуб – одна из форм взаимодействия с родителями</vt:lpstr>
      <vt:lpstr>Презентация PowerPoint</vt:lpstr>
      <vt:lpstr> Я и моя семья </vt:lpstr>
      <vt:lpstr>Я и моя семья</vt:lpstr>
      <vt:lpstr> Я и моя семья </vt:lpstr>
      <vt:lpstr>Я и моя семья</vt:lpstr>
      <vt:lpstr>Я и моя семья</vt:lpstr>
      <vt:lpstr>Я и моя семья</vt:lpstr>
      <vt:lpstr>Я и моя семья</vt:lpstr>
      <vt:lpstr>Я и моя семья</vt:lpstr>
      <vt:lpstr>Я и моя семья</vt:lpstr>
      <vt:lpstr>Я и моя семья</vt:lpstr>
      <vt:lpstr>Я и моя семья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107</cp:revision>
  <dcterms:created xsi:type="dcterms:W3CDTF">2022-03-11T20:13:00Z</dcterms:created>
  <dcterms:modified xsi:type="dcterms:W3CDTF">2022-03-21T20:39:29Z</dcterms:modified>
</cp:coreProperties>
</file>