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1" r:id="rId2"/>
    <p:sldId id="256" r:id="rId3"/>
    <p:sldId id="257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D99C-94F8-4B07-823A-E431420FD527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25238D-28FD-4DD1-8E25-238736F8754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D99C-94F8-4B07-823A-E431420FD527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5238D-28FD-4DD1-8E25-238736F875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D99C-94F8-4B07-823A-E431420FD527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5238D-28FD-4DD1-8E25-238736F875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D99C-94F8-4B07-823A-E431420FD527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5238D-28FD-4DD1-8E25-238736F875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D99C-94F8-4B07-823A-E431420FD527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5238D-28FD-4DD1-8E25-238736F8754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D99C-94F8-4B07-823A-E431420FD527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5238D-28FD-4DD1-8E25-238736F8754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D99C-94F8-4B07-823A-E431420FD527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5238D-28FD-4DD1-8E25-238736F8754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D99C-94F8-4B07-823A-E431420FD527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5238D-28FD-4DD1-8E25-238736F875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D99C-94F8-4B07-823A-E431420FD527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5238D-28FD-4DD1-8E25-238736F875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D99C-94F8-4B07-823A-E431420FD527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5238D-28FD-4DD1-8E25-238736F875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D99C-94F8-4B07-823A-E431420FD527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5238D-28FD-4DD1-8E25-238736F875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7A7D99C-94F8-4B07-823A-E431420FD527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9B25238D-28FD-4DD1-8E25-238736F8754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827584" y="1340768"/>
            <a:ext cx="7128792" cy="2535907"/>
          </a:xfrm>
        </p:spPr>
        <p:txBody>
          <a:bodyPr/>
          <a:lstStyle/>
          <a:p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Седьмое  февраля.</a:t>
            </a:r>
            <a:br>
              <a:rPr lang="ru-RU" sz="6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Классная  работа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995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Основа слова и окончание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0518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Пушистый, снежинки, падать, на, земля.</a:t>
            </a:r>
          </a:p>
          <a:p>
            <a:pPr marL="0" indent="0">
              <a:buNone/>
            </a:pPr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Сильный, порывы, ветер, обжигать, лицо.</a:t>
            </a:r>
            <a:endParaRPr lang="ru-RU" sz="6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716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496944" cy="64087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Дали на дом нам заданье: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Нулевое окончанье.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Разберите слово ХВОСТ.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Мне вопрос казался прост.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Окончанья у ХВОСТА</a:t>
            </a:r>
          </a:p>
          <a:p>
            <a:pPr marL="0" indent="0" algn="ctr">
              <a:buNone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Нет. А как же буква А?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Появилась ниоткуда.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так, то это чудо.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у слов ВЧЕРА, ШОССЕ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Окончаний нет совсем?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мне делать? Как начать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Окончания искать?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1556792"/>
            <a:ext cx="2111960" cy="1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862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1734"/>
            <a:ext cx="9144000" cy="5974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85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1734"/>
            <a:ext cx="9144000" cy="5974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35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sz="6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Учебник Теория, </a:t>
            </a: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§ </a:t>
            </a: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44, стр.56-57, учебник Практика, упр.498 (</a:t>
            </a:r>
            <a:r>
              <a:rPr lang="ru-RU" sz="44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выделить основу слова и окончание</a:t>
            </a: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4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022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77</TotalTime>
  <Words>107</Words>
  <Application>Microsoft Office PowerPoint</Application>
  <PresentationFormat>Экран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Исполнительная</vt:lpstr>
      <vt:lpstr>Седьмое  февраля. Классная  работа.</vt:lpstr>
      <vt:lpstr>Основа слова и окончание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Основа слова и окончание</dc:title>
  <dc:creator>Admin</dc:creator>
  <cp:lastModifiedBy>Admin</cp:lastModifiedBy>
  <cp:revision>8</cp:revision>
  <dcterms:created xsi:type="dcterms:W3CDTF">2019-02-03T15:27:38Z</dcterms:created>
  <dcterms:modified xsi:type="dcterms:W3CDTF">2019-02-06T15:32:47Z</dcterms:modified>
</cp:coreProperties>
</file>