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68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54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2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92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04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67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862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57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5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83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1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49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0D7E1CAD-B634-4C96-B6FD-8A9B7F4EFDD6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68EAAE04-C4AB-4CB8-9238-89448C53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14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td2.mycdn.me/image?id=874392130955&amp;t=20&amp;plc=WEB&amp;tkn=*cM-RY_fgzsyMAi9zUldD1C44ca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4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Ð°Ðº Ð¼ÑÑÐ°Ð²ÑÐ¸ÑÐºÐ° Ð´Ð¾Ð¼Ð¾Ð¹ ÑÐ¿ÐµÑÐ¸Ð» - ÑÐ¾ÑÐ¾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683" y="0"/>
            <a:ext cx="49102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8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Ðº Ð¼ÑÑÐ°Ð²ÑÐ¸ÑÐºÐ° Ð´Ð¾Ð¼Ð¾Ð¹ ÑÐ¿ÐµÑÐ¸Ð» - ÑÐ¾ÑÐ¾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25" y="0"/>
            <a:ext cx="556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6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Ðº Ð¼ÑÑÐ°Ð²ÑÐ¸ÑÐºÐ° Ð´Ð¾Ð¼Ð¾Ð¹ ÑÐ¿ÐµÑÐ¸Ð» - ÑÐ¾ÑÐ¾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73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Ð°Ðº Ð¼ÑÑÐ°Ð²ÑÐ¸ÑÐºÐ° Ð´Ð¾Ð¼Ð¾Ð¹ ÑÐ¿ÐµÑÐ¸Ð» - ÑÐ¾ÑÐ¾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06" y="0"/>
            <a:ext cx="56490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13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930" y="0"/>
            <a:ext cx="4699591" cy="685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5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Ð°Ðº Ð¼ÑÑÐ°Ð²ÑÐ¸ÑÐºÐ° Ð´Ð¾Ð¼Ð¾Ð¹ ÑÐ¿ÐµÑÐ¸Ð» - ÑÐ¾ÑÐ¾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44" y="0"/>
            <a:ext cx="8261498" cy="685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65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83777" y="134085"/>
            <a:ext cx="971221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Бианки «Как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муравьишка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домой спешил»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media.ozone.ru/multimedia/10197234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69" y="819209"/>
            <a:ext cx="4604578" cy="603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23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omoddou35.edumsko.ru/uploads/1500/1496/section/211679/.thumbs/maxresdefault-1.jpg?1536135559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17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774" y="84168"/>
            <a:ext cx="9992210" cy="969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616" y="816340"/>
            <a:ext cx="4602879" cy="6041660"/>
          </a:xfrm>
          <a:prstGeom prst="rect">
            <a:avLst/>
          </a:prstGeom>
        </p:spPr>
      </p:pic>
      <p:pic>
        <p:nvPicPr>
          <p:cNvPr id="15362" name="Picture 2" descr="https://briefly.ru/static/authors/bian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5" y="828372"/>
            <a:ext cx="4533067" cy="604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Ðº Ð¼ÑÑÐ°Ð²ÑÐ¸ÑÐºÐ° Ð´Ð¾Ð¼Ð¾Ð¹ ÑÐ¿ÐµÑÐ¸Ð» - ÑÐ¾ÑÐ¾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91" y="0"/>
            <a:ext cx="58816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63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Ðº Ð¼ÑÑÐ°Ð²ÑÐ¸ÑÐºÐ° Ð´Ð¾Ð¼Ð¾Ð¹ ÑÐ¿ÐµÑÐ¸Ð» - ÑÐ¾ÑÐ¾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957" y="0"/>
            <a:ext cx="69979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05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Ðº Ð¼ÑÑÐ°Ð²ÑÐ¸ÑÐºÐ° Ð´Ð¾Ð¼Ð¾Ð¹ ÑÐ¿ÐµÑÐ¸Ð» - ÑÐ¾ÑÐ¾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26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Ðº Ð¼ÑÑÐ°Ð²ÑÐ¸ÑÐºÐ° Ð´Ð¾Ð¼Ð¾Ð¹ ÑÐ¿ÐµÑÐ¸Ð» - ÑÐ¾ÑÐ¾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09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03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Ðº Ð¼ÑÑÐ°Ð²ÑÐ¸ÑÐºÐ° Ð´Ð¾Ð¼Ð¾Ð¹ ÑÐ¿ÐµÑÐ¸Ð» - ÑÐ¾ÑÐ¾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84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88</TotalTime>
  <Words>9</Words>
  <Application>Microsoft Office PowerPoint</Application>
  <PresentationFormat>Широкоэкранный</PresentationFormat>
  <Paragraphs>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2019-02-14T02:13:43Z</dcterms:created>
  <dcterms:modified xsi:type="dcterms:W3CDTF">2019-02-14T03:41:53Z</dcterms:modified>
</cp:coreProperties>
</file>