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Родительское собрание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Психологические особенности младшего подросткового возраста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Admin\Desktop\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744765" cy="449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3"/>
            <a:ext cx="7056784" cy="5904656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/>
              <a:t>Правило </a:t>
            </a:r>
            <a:r>
              <a:rPr lang="ru-RU" u="sng" dirty="0" smtClean="0"/>
              <a:t>четвертое</a:t>
            </a:r>
            <a:endParaRPr lang="ru-RU" dirty="0" smtClean="0"/>
          </a:p>
          <a:p>
            <a:r>
              <a:rPr lang="ru-RU" dirty="0" smtClean="0"/>
              <a:t>Будьте задействованы в жизни ребенка – ходите на школьные мероприятия, будьте с ребенком на соревнованиях, концертах, конкурсах, в которых он принимает участие, поощряйте встречи друзей у Вас дома – тогда вы сможете лучше понять мир ребенка.</a:t>
            </a:r>
          </a:p>
          <a:p>
            <a:r>
              <a:rPr lang="ru-RU" u="sng" dirty="0" smtClean="0"/>
              <a:t>Правило </a:t>
            </a:r>
            <a:r>
              <a:rPr lang="ru-RU" u="sng" dirty="0" smtClean="0"/>
              <a:t>пятое</a:t>
            </a:r>
            <a:endParaRPr lang="ru-RU" dirty="0" smtClean="0"/>
          </a:p>
          <a:p>
            <a:r>
              <a:rPr lang="ru-RU" dirty="0" smtClean="0"/>
              <a:t>Достичь успехов в воспитании можно лишь тогда, когда родители - пример для положительного подражания каждый день.</a:t>
            </a:r>
          </a:p>
          <a:p>
            <a:endParaRPr lang="ru-RU" dirty="0"/>
          </a:p>
        </p:txBody>
      </p:sp>
      <p:pic>
        <p:nvPicPr>
          <p:cNvPr id="4" name="Picture 1" descr="C:\Users\Admin\Desktop\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0998" y="5301208"/>
            <a:ext cx="129300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dmin\Pictures\Screenshots\Снимок экрана (351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8981167" cy="5217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Admin\Desktop\р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635693" cy="5726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Admin\Pictures\Screenshots\Снимок экрана (347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79078" cy="616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625070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Показателем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младшего подросткового возраста  считается чувство взросления – отношение подростка к себе как к взрослому, ощущение и осознание себя в какой-то мере взрослым человеком. Важным показателем чувства взрослости является наличие у подростка собственной линии поведения, определенных взглядов, оценок и их отстаивание.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е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988840"/>
            <a:ext cx="4760483" cy="3570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610669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Взрослеть  заставляют обстоятельства, связанные с физическими изменениями его организма. Сравнивая себя со взрослыми, подросток приходит к заключению, что между ним и взрослым никакой разницы нет. Он  претендует на равноправие в отношениях со старшими и идет на конфликты, отстаивая свою взрослую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позицию.</a:t>
            </a:r>
            <a:endParaRPr lang="ru-RU" dirty="0"/>
          </a:p>
        </p:txBody>
      </p:sp>
      <p:pic>
        <p:nvPicPr>
          <p:cNvPr id="1028" name="Picture 4" descr="C:\Users\Admin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48680"/>
            <a:ext cx="417646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Pictures\Screenshots\Снимок экрана (349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578302"/>
          </a:xfrm>
          <a:prstGeom prst="rect">
            <a:avLst/>
          </a:prstGeom>
          <a:noFill/>
        </p:spPr>
      </p:pic>
      <p:pic>
        <p:nvPicPr>
          <p:cNvPr id="6147" name="Picture 3" descr="C:\Users\Admin\Desktop\аы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5276" cy="1465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3816424" cy="32983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этом возрасте совершенствуются такие процессы как,  самооценка и самопознание. Подросток ищет ответы на вопросы: каков он среди других сверстников, насколько он похож на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них</a:t>
            </a:r>
            <a:endParaRPr lang="ru-RU" dirty="0"/>
          </a:p>
        </p:txBody>
      </p:sp>
      <p:pic>
        <p:nvPicPr>
          <p:cNvPr id="3074" name="Picture 2" descr="C:\Users\Admin\Desktop\и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4714" y="116632"/>
            <a:ext cx="5109286" cy="4104456"/>
          </a:xfrm>
          <a:prstGeom prst="rect">
            <a:avLst/>
          </a:prstGeom>
          <a:noFill/>
        </p:spPr>
      </p:pic>
      <p:pic>
        <p:nvPicPr>
          <p:cNvPr id="7" name="Picture 3" descr="C:\Users\Admin\Desktop\п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12975"/>
            <a:ext cx="2430017" cy="3645025"/>
          </a:xfrm>
          <a:prstGeom prst="rect">
            <a:avLst/>
          </a:prstGeom>
          <a:noFill/>
        </p:spPr>
      </p:pic>
      <p:pic>
        <p:nvPicPr>
          <p:cNvPr id="3076" name="Picture 4" descr="C:\Users\Admin\Desktop\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17840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32856"/>
            <a:ext cx="3960440" cy="4725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Для этого возраста часто характерным является определенное отчуждение от взрослых и усиление авторитета группы сверстников. Такое поведение имеет глубокий психологический смысл. Чтобы лучше понять себя, необходимо сравнивать себя с подобными.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dmin\Desktop\р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0"/>
            <a:ext cx="5436096" cy="4520486"/>
          </a:xfrm>
          <a:prstGeom prst="rect">
            <a:avLst/>
          </a:prstGeom>
          <a:noFill/>
        </p:spPr>
      </p:pic>
      <p:pic>
        <p:nvPicPr>
          <p:cNvPr id="4099" name="Picture 3" descr="C:\Users\Admin\Desktop\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44016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7632848" cy="54006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Социально – психологические потребности детей 11-13 лет:</a:t>
            </a:r>
            <a:endParaRPr lang="ru-RU" dirty="0" smtClean="0"/>
          </a:p>
          <a:p>
            <a:pPr lvl="0"/>
            <a:r>
              <a:rPr lang="ru-RU" dirty="0" smtClean="0"/>
              <a:t>потребность быть принятым группой сверстников;</a:t>
            </a:r>
          </a:p>
          <a:p>
            <a:pPr lvl="0"/>
            <a:r>
              <a:rPr lang="ru-RU" dirty="0" smtClean="0"/>
              <a:t>потребность в коллективных действиях и играх, формирование навыков сотрудничества;</a:t>
            </a:r>
          </a:p>
          <a:p>
            <a:pPr lvl="0"/>
            <a:r>
              <a:rPr lang="ru-RU" dirty="0" smtClean="0"/>
              <a:t>потребность в создании кумиров, идеалов для подражания;</a:t>
            </a:r>
          </a:p>
          <a:p>
            <a:pPr lvl="0"/>
            <a:r>
              <a:rPr lang="ru-RU" dirty="0" smtClean="0"/>
              <a:t>потребность иметь заработок, карманные деньги;</a:t>
            </a:r>
          </a:p>
          <a:p>
            <a:pPr lvl="0"/>
            <a:r>
              <a:rPr lang="ru-RU" dirty="0" smtClean="0"/>
              <a:t>стремление к деятельности на свежем воздухе, подвижным играм;</a:t>
            </a:r>
          </a:p>
          <a:p>
            <a:pPr lvl="0"/>
            <a:r>
              <a:rPr lang="ru-RU" dirty="0" smtClean="0"/>
              <a:t>потребность заниматься своей внешностью;</a:t>
            </a:r>
          </a:p>
          <a:p>
            <a:pPr lvl="0"/>
            <a:r>
              <a:rPr lang="ru-RU" dirty="0" smtClean="0"/>
              <a:t>потребность в самопознании (увлечение самодиагностикой, самоанализом);</a:t>
            </a:r>
          </a:p>
          <a:p>
            <a:pPr lvl="0"/>
            <a:r>
              <a:rPr lang="ru-RU" dirty="0" smtClean="0"/>
              <a:t>проявляется интерес к противоположному полу.</a:t>
            </a:r>
          </a:p>
          <a:p>
            <a:endParaRPr lang="ru-RU" dirty="0"/>
          </a:p>
        </p:txBody>
      </p:sp>
      <p:pic>
        <p:nvPicPr>
          <p:cNvPr id="9217" name="Picture 1" descr="C:\Users\Admin\Desktop\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941168"/>
            <a:ext cx="1375470" cy="1656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0"/>
            <a:ext cx="7992888" cy="630932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Правило </a:t>
            </a:r>
            <a:r>
              <a:rPr lang="ru-RU" u="sng" dirty="0" smtClean="0"/>
              <a:t>первое</a:t>
            </a:r>
            <a:endParaRPr lang="ru-RU" dirty="0" smtClean="0"/>
          </a:p>
          <a:p>
            <a:r>
              <a:rPr lang="ru-RU" dirty="0" smtClean="0"/>
              <a:t>Уметь слушать своего ребенка всегда и везде, отдаваясь этому слушанию целиком и полностью, не перебивая ребенка при этом, не отмахиваясь от него, как от назойливой мухи, проявляя терпение и такт.</a:t>
            </a:r>
          </a:p>
          <a:p>
            <a:r>
              <a:rPr lang="ru-RU" u="sng" dirty="0" smtClean="0"/>
              <a:t>Правило </a:t>
            </a:r>
            <a:r>
              <a:rPr lang="ru-RU" u="sng" dirty="0" smtClean="0"/>
              <a:t>второе</a:t>
            </a:r>
            <a:endParaRPr lang="ru-RU" dirty="0" smtClean="0"/>
          </a:p>
          <a:p>
            <a:r>
              <a:rPr lang="ru-RU" dirty="0" smtClean="0"/>
              <a:t>Уметь говорить со своим ребенком так, как если бы вам хотелось, чтобы говорили с вами, проявляя мягкость, уважительность, исключая назидательность, грубость.</a:t>
            </a:r>
          </a:p>
          <a:p>
            <a:r>
              <a:rPr lang="ru-RU" u="sng" dirty="0" smtClean="0"/>
              <a:t>Правило </a:t>
            </a:r>
            <a:r>
              <a:rPr lang="ru-RU" u="sng" dirty="0" smtClean="0"/>
              <a:t>третье</a:t>
            </a:r>
            <a:endParaRPr lang="ru-RU" dirty="0" smtClean="0"/>
          </a:p>
          <a:p>
            <a:r>
              <a:rPr lang="ru-RU" dirty="0" smtClean="0"/>
              <a:t>Помочь подростку самоутвердиться в учении, спорте, творчестве. Найти занятие, которое станет стойким увлечением для ребенка.</a:t>
            </a:r>
          </a:p>
          <a:p>
            <a:endParaRPr lang="ru-RU" dirty="0"/>
          </a:p>
        </p:txBody>
      </p:sp>
      <p:pic>
        <p:nvPicPr>
          <p:cNvPr id="4" name="Picture 1" descr="C:\Users\Admin\Desktop\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0998" y="5301208"/>
            <a:ext cx="1293002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238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Родительское собрание: Психологические особенности младшего подросткового возраста </vt:lpstr>
      <vt:lpstr>Слайд 2</vt:lpstr>
      <vt:lpstr>Показателем младшего подросткового возраста  считается чувство взросления – отношение подростка к себе как к взрослому, ощущение и осознание себя в какой-то мере взрослым человеком. Важным показателем чувства взрослости является наличие у подростка собственной линии поведения, определенных взглядов, оценок и их отстаивание. </vt:lpstr>
      <vt:lpstr>Взрослеть  заставляют обстоятельства, связанные с физическими изменениями его организма. Сравнивая себя со взрослыми, подросток приходит к заключению, что между ним и взрослым никакой разницы нет. Он  претендует на равноправие в отношениях со старшими и идет на конфликты, отстаивая свою взрослую позицию.</vt:lpstr>
      <vt:lpstr>Слайд 5</vt:lpstr>
      <vt:lpstr> В этом возрасте совершенствуются такие процессы как,  самооценка и самопознание. Подросток ищет ответы на вопросы: каков он среди других сверстников, насколько он похож на них</vt:lpstr>
      <vt:lpstr> Для этого возраста часто характерным является определенное отчуждение от взрослых и усиление авторитета группы сверстников. Такое поведение имеет глубокий психологический смысл. Чтобы лучше понять себя, необходимо сравнивать себя с подобными.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2023-04-10T15:22:04Z</dcterms:created>
  <dcterms:modified xsi:type="dcterms:W3CDTF">2023-04-10T16:55:25Z</dcterms:modified>
</cp:coreProperties>
</file>