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2"/>
  </p:notesMasterIdLst>
  <p:sldIdLst>
    <p:sldId id="268" r:id="rId2"/>
    <p:sldId id="260" r:id="rId3"/>
    <p:sldId id="256" r:id="rId4"/>
    <p:sldId id="257" r:id="rId5"/>
    <p:sldId id="259" r:id="rId6"/>
    <p:sldId id="265" r:id="rId7"/>
    <p:sldId id="266" r:id="rId8"/>
    <p:sldId id="272" r:id="rId9"/>
    <p:sldId id="25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4FC05-0D47-4D4A-91BF-1782982217E7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3F5FA-003C-471A-AF0F-14073DEB00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636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3F5FA-003C-471A-AF0F-14073DEB003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728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786842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ГБПОУ Первомайский техникум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ПСМ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мини-музей масштабных изделий  военной техники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  Батуревич К.Е</a:t>
            </a:r>
            <a:endParaRPr lang="ru-RU" dirty="0"/>
          </a:p>
        </p:txBody>
      </p:sp>
      <p:pic>
        <p:nvPicPr>
          <p:cNvPr id="1026" name="Picture 2" descr="C:\Users\uch\Desktop\логотип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14290"/>
            <a:ext cx="1005429" cy="1126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7620" y="1000108"/>
            <a:ext cx="152291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</a:p>
          <a:p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28596" y="1643050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Мини-музей способствует совершенствованию системы гражданско-патриотического воспитания студентов, привития у молодежи верности к Отечеству, готовности к достойному служению обществу и государству, честному выполнению долга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профессиональных обязанностей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315376"/>
            <a:ext cx="9144001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191919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191919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191919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9191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19191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Создать мини-музей экспонатов военной техники</a:t>
            </a:r>
            <a:endParaRPr lang="ru-RU" sz="2400" b="1" dirty="0" smtClean="0">
              <a:solidFill>
                <a:srgbClr val="19191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9191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9191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эффективного гражданско-патриотического воспитания подрастающего поколения (обучающихся школ и техникума).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9191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Систематизировать, расширять и обобщать знания, развивать интерес к военной технике.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9191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Привитие любви и уважения к родному краю, к культурному и историческому прошлому малой Родины, России.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9191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Приобщение студентов к краеведческой, поисковой и исследовательской деятельности.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9191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Формирование высоких нравственных личностных качеств: отзывчивость, справедливость, смелость,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9191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толерантность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Desktop\Папка1\Тан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571480"/>
            <a:ext cx="1073277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User\Desktop\Папка1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95988" y="188640"/>
            <a:ext cx="6826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Актуальность  и важность данной проблемы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048" y="937837"/>
            <a:ext cx="91143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Эта проблема очень актуальна, она поставлена на развитие у студентов гражданственности, патриотизма как важнейших духовно-нравственных и социальных ценностей, формирование высокой ответственности и дисциплинированности, социализации молодежи. Сохранение памяти о годах Великой Отечественной войны, о людях отдавших свою жизнь за победу. В музее можно проводить экскурсии, уроки истории, тематические уроки  по Отечественной </a:t>
            </a:r>
            <a:r>
              <a:rPr lang="ru-RU" dirty="0" smtClean="0"/>
              <a:t> </a:t>
            </a:r>
            <a:r>
              <a:rPr lang="ru-RU" dirty="0"/>
              <a:t>истории, занятия кружков по краеведению. </a:t>
            </a:r>
            <a:br>
              <a:rPr lang="ru-RU" dirty="0"/>
            </a:br>
            <a:r>
              <a:rPr lang="ru-RU" dirty="0" smtClean="0"/>
              <a:t>Каждый </a:t>
            </a:r>
            <a:r>
              <a:rPr lang="ru-RU" dirty="0"/>
              <a:t>русский человек не мог не слышать о Великой Отечественной войне, в которой победил наш народ. </a:t>
            </a:r>
          </a:p>
        </p:txBody>
      </p:sp>
      <p:pic>
        <p:nvPicPr>
          <p:cNvPr id="1026" name="Picture 2" descr="C:\Users\User\Desktop\Папка1\Тан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727" y="3429000"/>
            <a:ext cx="4993759" cy="382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61200" y="3470300"/>
            <a:ext cx="44032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Разумеется</a:t>
            </a:r>
            <a:r>
              <a:rPr lang="ru-RU" dirty="0"/>
              <a:t>, сражались в этой войне люди – прославленные маршалы и генералы,  капитаны, лейтенанты, а главное – солдаты всех возрастов, защищавшие Родину. Но и оружие, которое помогало бороться за Победу, было очень важным. Танки, пушки, самолёты, которые делали оставшиеся в тылу отцы, матери и сестры тех, кто воевал на фронте.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27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User\Desktop\Папка1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7001" y="177620"/>
            <a:ext cx="30243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Мини-музей </a:t>
            </a:r>
            <a:r>
              <a:rPr lang="ru-RU" dirty="0" smtClean="0"/>
              <a:t>расположен </a:t>
            </a:r>
            <a:r>
              <a:rPr lang="ru-RU" dirty="0"/>
              <a:t>в действующем музее техникума. Экспозиции музея </a:t>
            </a:r>
            <a:r>
              <a:rPr lang="ru-RU" dirty="0" smtClean="0"/>
              <a:t> </a:t>
            </a:r>
            <a:r>
              <a:rPr lang="ru-RU" dirty="0"/>
              <a:t>связаны с историей региона, т.к. многие танки и пушки изготовлены именно на уральских заводах – в Свердловске, Перми, Челябинске. </a:t>
            </a:r>
          </a:p>
        </p:txBody>
      </p:sp>
      <p:pic>
        <p:nvPicPr>
          <p:cNvPr id="7" name="Picture 2" descr="C:\Users\User\Desktop\Папка1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27" y="2350696"/>
            <a:ext cx="6300211" cy="43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32040" y="2270"/>
            <a:ext cx="406794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музее также </a:t>
            </a:r>
            <a:r>
              <a:rPr lang="ru-RU" dirty="0"/>
              <a:t>планируется собрать базовые модификации танка Т-34 и другие, военные автомобили и советские самоходные артиллерийские установки времен Великой Отечественной войны</a:t>
            </a:r>
            <a:r>
              <a:rPr lang="ru-RU" dirty="0" smtClean="0"/>
              <a:t>.</a:t>
            </a: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НОВИЗНА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ПРОЕКТА                                        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В создание экспозиции музея планируется привлечь 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обучающихся всех уровней – 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студентов, школьников, воспитанников детских садов,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 родителей и всех заинтересованных жителей поселка. 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Мини-музей будет результатом общения и совместной работы 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и взрослых, что, в свою очередь,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способствует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проявлению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инициативы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активности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73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User\Desktop\Папка1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7880" y="836713"/>
            <a:ext cx="7306448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консультаций со специалистами;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опыт и сотрудничество с другими организациями (школы, техникумы);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привлечение к проекту социальных партнеров и спонсоров;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молодежного объединения техникума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моделей 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-сборка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моделей</a:t>
            </a:r>
          </a:p>
          <a:p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  <a:endParaRPr lang="ru-RU" sz="14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техникуме будет работать мини-музей масштабных изделий военной техники;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студенты техникума и все желающие могут расширить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кругозор знаний о боевой технике времен ВОВ, 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людях военных профессий, служащих на данной технике, сохранить в памяти события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Великой Отечественной войны;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регулярно будут проводиться тематические классные часы, встречи, беседы в музее техникума;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активизируется поисковая работа;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 развиваться научно-техническое творчество обучающихся образовательных 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организаций поселка;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процесс пополнения фонда музея и дальнейшее его развития будут вовлечены обучающиеся,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их родители, педагогические работники;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-работа мини-музея будет способствовать формированию позитивного имиджа Первомайского техникума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188640"/>
            <a:ext cx="6676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Осуществление деятельности по реализации проекта</a:t>
            </a:r>
          </a:p>
        </p:txBody>
      </p:sp>
      <p:pic>
        <p:nvPicPr>
          <p:cNvPr id="3074" name="Picture 2" descr="C:\Users\User\Desktop\Папка1\ec23ce99795f4b3396b9bbe30375e5a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33056"/>
            <a:ext cx="4904765" cy="293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3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Проект - Музей\э-1 сборка машины\0o4mU4g4HX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928670"/>
            <a:ext cx="7802880" cy="5494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роект - Музей\э-1 сборка машины\rURvrnyjq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" y="274320"/>
            <a:ext cx="8778240" cy="6583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Батуревич\Desktop\X4NMCRvTF9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439248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Батуревич\Desktop\W1GwmceIC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32048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66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Папка1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127" y="319872"/>
            <a:ext cx="8183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214422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88582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Открытие на базе техникума мини-музея масштабных изделий военной техники позволит проявить интерес к исследовательской, поисковой, краеведческой работе, углубленному изучению истории страны, родного края, а также будет способствовать развитию эстетического вкуса и творчества, ораторскому искусству.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Работа по реализации проекта уже дала положительные результаты. Проект был представлен на муниципальном этапе областной акции «Я – гражданин России» (Приложение 4).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Работа по реализации проекта продолжается, планируем расширение экспозиции мини-музея.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Кроме того, члены молодежного объединения «Патриот» активно включаются в движение «Бессмертный полк».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Всё это способствует формированию позитивных социальных качеств.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Таким образом, можно считать, что цель данного проекта по его окончании будет достигнута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User\Desktop\Папка1\Тан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48" y="0"/>
            <a:ext cx="1127314" cy="92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User\Desktop\Папка1\Тан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5357826"/>
            <a:ext cx="1127314" cy="92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3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173</TotalTime>
  <Words>644</Words>
  <Application>Microsoft Office PowerPoint</Application>
  <PresentationFormat>Экран (4:3)</PresentationFormat>
  <Paragraphs>79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Admin</cp:lastModifiedBy>
  <cp:revision>30</cp:revision>
  <dcterms:created xsi:type="dcterms:W3CDTF">2019-03-20T04:59:44Z</dcterms:created>
  <dcterms:modified xsi:type="dcterms:W3CDTF">2020-03-13T08:14:15Z</dcterms:modified>
</cp:coreProperties>
</file>