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8000"/>
    <a:srgbClr val="FF9900"/>
    <a:srgbClr val="CC0066"/>
    <a:srgbClr val="0033CC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FF9F5-8FEF-46F1-8CB5-7CB30951A279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43F80-B1DA-4FCD-AD7D-35389DD7A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99;&#1082;&#1072;\&#1087;&#1077;&#1089;&#1085;&#1080;%20&#1086;%20&#1074;&#1086;&#1081;&#1085;&#1077;\&#1051;&#1077;&#1074;%20&#1051;&#1077;&#1097;&#1077;&#1085;&#1082;&#1086;%20-%20&#1044;&#1077;&#1085;&#1100;%20&#1055;&#1086;&#1073;&#1077;&#1076;&#1099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99;&#1082;&#1072;\&#1087;&#1077;&#1089;&#1085;&#1080;%20&#1086;%20&#1074;&#1086;&#1081;&#1085;&#1077;\&#1055;&#1077;&#1089;&#1085;&#1080;%20&#1086;%20&#1074;&#1086;&#1081;&#1085;&#1077;%20-%20&#1057;&#1074;&#1103;&#1097;&#1077;&#1085;&#1085;&#1072;&#1103;%20&#1074;&#1086;&#1081;&#1085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4;&#1091;&#1079;&#1099;&#1082;&#1072;\&#1087;&#1077;&#1089;&#1085;&#1080;%20&#1086;%20&#1074;&#1086;&#1081;&#1085;&#1077;\&#1041;&#1091;&#1093;&#1077;&#1085;&#1074;&#1072;&#1083;&#1100;&#1076;&#1089;&#1082;&#1080;&#1081;%20&#1085;&#1072;&#1073;&#1072;&#1090;%20%20%20&#1087;&#1088;&#1077;&#1079;&#1077;&#1085;&#1090;&#1072;&#1094;&#1080;&#1103;%20&#1087;&#1077;&#1089;&#1085;&#1080;%20%200001.mp4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4;&#1091;&#1079;&#1099;&#1082;&#1072;\&#1087;&#1077;&#1089;&#1085;&#1080;%20&#1086;%20&#1074;&#1086;&#1081;&#1085;&#1077;\&#1040;&#1093;%20&#1074;&#1086;&#1081;&#1085;&#1072;,%20&#1095;&#1090;&#1086;%20&#1090;&#1099;%20&#1089;&#1076;&#1077;&#1083;&#1072;&#1083;&#1072;,%20&#1087;&#1086;&#1076;&#1083;&#1072;&#1103;..mp4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4;&#1091;&#1079;&#1099;&#1082;&#1072;\&#1087;&#1077;&#1089;&#1085;&#1080;%20&#1086;%20&#1074;&#1086;&#1081;&#1085;&#1077;\&#1052;&#1072;&#1083;&#1077;&#1085;&#1100;&#1082;&#1080;&#1081;%20&#1058;&#1088;&#1091;&#1073;&#1072;&#1095;%20&#1052;&#1080;&#1096;&#1085;&#1103;&#1082;&#1086;&#1074;%20&#1046;&#1077;&#1085;&#1103;%2010&#1083;&#1077;&#1090;.mp4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128792" cy="148656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8000" b="1" cap="all" dirty="0" smtClean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8000" b="1" cap="all" dirty="0" err="1" smtClean="0">
                <a:ln w="57150">
                  <a:solidFill>
                    <a:srgbClr val="FFC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йной</a:t>
            </a:r>
            <a:r>
              <a:rPr lang="ru-RU" sz="8000" b="1" cap="all" dirty="0" smtClean="0">
                <a:ln w="57150">
                  <a:solidFill>
                    <a:srgbClr val="FFC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8000" b="1" cap="all" dirty="0">
              <a:ln w="57150">
                <a:solidFill>
                  <a:srgbClr val="FFC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194" name="Picture 2" descr="&amp;Kcy;&amp;acy;&amp;tcy;&amp;acy;&amp;lcy;&amp;ocy;&amp;gcy; &amp;fcy;&amp;acy;&amp;jcy;&amp;lcy;&amp;ocy;&amp;vcy; - &amp;scy;&amp;acy;&amp;jcy;&amp;tcy; &amp;vcy;&amp;ocy;&amp;scy;&amp;pcy;&amp;icy;&amp;tcy;&amp;acy;&amp;tcy;&amp;iecy;&amp;lcy;&amp;yacy; &amp;Mcy;&amp;Kcy;&amp;Dcy;&amp;Ocy;&amp;Ucy; &quot;&amp;Ucy;&amp;lcy;&amp;ycy;&amp;bcy;&amp;kcy;&amp;acy;&quot; &amp;Bcy;&amp;ucy;&amp;rcy;&amp;dcy;&amp;iecy;&amp;jcy;&amp;ncy;&amp;ocy;&amp;jcy; &amp;Ncy;&amp;acy;&amp;tcy;&amp;acy;&amp;lcy;&amp;sof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87624" y="2636912"/>
            <a:ext cx="4471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</a:rPr>
              <a:t>Автор – Богачев Денис, ученик 7 «а» класса</a:t>
            </a:r>
            <a:endParaRPr lang="ru-RU" sz="3200" b="1" i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&amp;Pcy;&amp;iecy;&amp;scy;&amp;ncy;&amp;yacy; &amp;ocy; &amp;mcy;&amp;acy;&amp;lcy;&amp;iecy;&amp;ncy;&amp;softcy;&amp;kcy;&amp;ocy;&amp;mcy; &amp;tcy;&amp;rcy;&amp;ucy;&amp;bcy;&amp;acy;&amp;chcy;&amp;iecy; &amp;tcy;&amp;iecy;&amp;k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&amp;Acy;&amp;rcy;&amp;khcy;&amp;icy;&amp;vcy; &amp;pcy;&amp;rcy;&amp;ocy;&amp;gcy;&amp;rcy;&amp;acy;&amp;mcy;&amp;mcy;&amp;ycy; &amp;mcy;&amp;iecy;&amp;rcy;&amp;ocy;&amp;pcy;&amp;rcy;&amp;icy;&amp;yacy;&amp;tcy;&amp;icy;&amp;jcy; &amp;Kcy;&amp;lcy;&amp;ucy;&amp;bcy;&amp;acy; &amp;vcy;&amp;ycy;&amp;pcy;&amp;ucy;&amp;scy;&amp;kcy;&amp;ncy;&amp;icy;&amp;kcy;&amp;ocy;&amp;vcy; &amp;Mcy;&amp;Gcy;&amp;Ucy; &quot;&amp;Icy;&amp;mcy;&amp;iecy;&amp;ncy;&amp;icy; &amp;Lcy;&amp;ocy;&amp;m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1960" cy="3576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3933056"/>
            <a:ext cx="2808312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Сергей Крылов –</a:t>
            </a:r>
          </a:p>
          <a:p>
            <a:pPr algn="ctr"/>
            <a:r>
              <a:rPr lang="ru-RU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автор стихов</a:t>
            </a:r>
            <a:endParaRPr lang="ru-RU" sz="24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&amp;Scy;&amp;iecy;&amp;rcy;&amp;gcy;&amp;iecy;&amp;jcy; &amp;YAcy;&amp;kcy;&amp;ocy;&amp;vcy;&amp;lcy;&amp;iecy;&amp;vcy;&amp;icy;&amp;chcy; &amp;Ncy;&amp;icy;&amp;kcy;&amp;icy;&amp;tcy;&amp;icy;&amp;n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695929"/>
            <a:ext cx="3419872" cy="5162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11760" y="5661248"/>
            <a:ext cx="2880320" cy="830997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Сергей Никитин -</a:t>
            </a:r>
          </a:p>
          <a:p>
            <a:pPr algn="ctr"/>
            <a:r>
              <a:rPr lang="ru-RU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композитор</a:t>
            </a:r>
            <a:r>
              <a:rPr lang="ru-RU" b="1" dirty="0" smtClean="0">
                <a:solidFill>
                  <a:srgbClr val="FF9900"/>
                </a:solidFill>
              </a:rPr>
              <a:t>.</a:t>
            </a:r>
            <a:endParaRPr lang="ru-RU" b="1" dirty="0">
              <a:solidFill>
                <a:srgbClr val="FF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76672"/>
            <a:ext cx="4536504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Создатели песни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маленьком трубаче»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Pcy;&amp;iecy;&amp;scy;&amp;ncy;&amp;yacy; &amp;pcy;&amp;rcy;&amp;ocy; &amp;mcy;&amp;acy;&amp;lcy;&amp;iecy;&amp;ncy;&amp;softcy;&amp;kcy;&amp;ocy;&amp;gcy;&amp;ocy; &amp;tcy;&amp;rcy;&amp;ucy;&amp;bcy;&amp;acy;&amp;chcy;&amp;acy; &amp;tcy;&amp;iecy;&amp;k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 с Сергеем тогда были студентами физического факультета МГУ. И вместе с нашей ставшей потом знаменитой агитбригадой физфака летом 1964 года ездили с концертами по Кемеровской области. Ещё весной, в Москве мне пришли в голову слова этой песни. И я показал их Сергею. Мне казалось, что это хорошие слова и должна получиться хорошая песня, но у Сергея, который тогда был второкурсником, песня никак не получалась.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&amp;Pcy;&amp;iecy;&amp;scy;&amp;ncy;&amp;yacy; &amp;pcy;&amp;rcy;&amp;ocy; &amp;mcy;&amp;acy;&amp;lcy;&amp;iecy;&amp;ncy;&amp;softcy;&amp;kcy;&amp;ocy;&amp;gcy;&amp;ocy; &amp;tcy;&amp;rcy;&amp;ucy;&amp;bcy;&amp;acy;&amp;chcy;&amp;acy; &amp;tcy;&amp;iecy;&amp;k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338897"/>
            <a:ext cx="86409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 ехали в автобусе   к себе в гостиницу, и вдруг я увидел слёзы на глазах Сергея. Я думал, что с ним что-то случилось, подбежал к нему: «Что с тобой?». — «Дошло, слова дошли!». Тут же, в автобусе у Сергея появился мотив. Через два часа в гостинице  он пел нам эту песню, и все мы были потрясены. Впервые публично эта песня звучала на следующий день на полянке на территории комбината. Её слушали рабочие, и некоторые из них откровенно плакали.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&amp;Pcy;&amp;iecy;&amp;scy;&amp;ncy;&amp;yacy; &amp;pcy;&amp;rcy;&amp;ocy; &amp;mcy;&amp;acy;&amp;lcy;&amp;iecy;&amp;ncy;&amp;softcy;&amp;kcy;&amp;ocy;&amp;gcy;&amp;ocy; &amp;tcy;&amp;rcy;&amp;ucy;&amp;bcy;&amp;acy;&amp;chcy;&amp;acy; &amp;tcy;&amp;iecy;&amp;kcy;&amp;s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51520" y="321805"/>
            <a:ext cx="889248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 этой песни странная судьба. Когда мы приехали в Москву, на радио делали передачу про нашу бригаду и, в числе прочих, записали и эту песню. Но в передаче она не прозвучала. Когда мы спросили у журналистов, почему, они долго не отвечали. А потом сказали, что начальство вычеркнуло её из сценария красным карандашом. Что было наибольшим запретом — нельзя было даже спрашивать, почему вычеркнули.  Так эта песня, только что родившись, стала запрещённой. Но, каким-то образом, что является основной отличительной чертой нашей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бардовской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песни, несмотря ни на какие запреты, она стала распространятся по стране.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rizella Multiplication.Ru - Part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Её пели по - одному, пели хором, а один детский ансамбль, кажется, в Воронеже, даже устроил по ней целую танцевальную сюиту. Через несколько лет мой сын однажды пришёл из школы и сказал мне: «Папа, а мы тебя сегодня изучали!». Оказалось, что эта песня стала такой известной и такой нужной, что её включили в школьную программу.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 время всё ставит на свои места и «Маленького трубача» снова воспринимают так, как воспринимали в момент его появления — эта песня о человеке, который в минуту опасности для своего Отечества заслонил его собой.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Pcy;&amp;lcy;&amp;iecy;&amp;jcy;&amp;kcy;&amp;acy;&amp;scy;&amp;tcy; &quot;&amp;Dcy;&amp;iecy;&amp;ncy;&amp;softcy; &amp;Pcy;&amp;ocy;&amp;bcy;&amp;iecy;&amp;dcy;&amp;ycy;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596336" cy="6858000"/>
          </a:xfrm>
          <a:prstGeom prst="rect">
            <a:avLst/>
          </a:prstGeom>
          <a:noFill/>
        </p:spPr>
      </p:pic>
      <p:pic>
        <p:nvPicPr>
          <p:cNvPr id="1028" name="Picture 4" descr="&amp;Ocy;&amp;tcy;&amp;dcy;&amp;iecy;&amp;lcy;&amp;icy;&amp;vcy;&amp;shcy;&amp;icy;&amp;scy;&amp;softcy; &amp;ocy;&amp;tcy; &quot;&amp;rcy;&amp;ucy;&amp;scy;&amp;scy;&amp;kcy;&amp;ocy;&amp;gcy;&amp;ocy; &amp;mcy;&amp;icy;&amp;rcy;&amp;acy;&quot;, &amp;Ucy;&amp;kcy;&amp;rcy;&amp;acy;&amp;icy;&amp;ncy;&amp;acy; &amp;vcy;&amp;scy;&amp;tcy;&amp;acy;&amp;lcy;&amp;acy; &amp;ncy;&amp;acy; &amp;pcy;&amp;ucy;&amp;tcy;&amp;softcy; &amp;tscy;&amp;icy;&amp;vcy;&amp;icy;&amp;lcy;&amp;icy;&amp;zcy;&amp;acy;&amp;tscy;&amp;icy;&amp;i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597860" y="2187116"/>
            <a:ext cx="5544616" cy="1547664"/>
          </a:xfrm>
          <a:prstGeom prst="rect">
            <a:avLst/>
          </a:prstGeom>
          <a:noFill/>
        </p:spPr>
      </p:pic>
      <p:pic>
        <p:nvPicPr>
          <p:cNvPr id="4" name="Лев Лещенко - День Побе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12360" y="5814392"/>
            <a:ext cx="1043608" cy="104360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Pcy;&amp;iecy;&amp;scy;&amp;ncy;&amp;icy; &amp;ocy; &amp;vcy;&amp;iecy;&amp;lcy;&amp;icy;&amp;kcy;&amp;ocy;&amp;jcy; &amp;ocy;&amp;tcy;&amp;iecy;&amp;chcy;&amp;iecy;&amp;scy;&amp;tcy;&amp;vcy;&amp;iecy;&amp;ncy;&amp;ncy;&amp;ocy;&amp;jcy; &amp;vcy;&amp;ocy;&amp;jcy;&amp;ncy;&amp;iecy; &amp;mcy;&amp;icy;&amp;ncy;&amp;ucy;&amp;scy;&amp;ocy;&amp;v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Песни о войне - Священная вой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43056" y="5257056"/>
            <a:ext cx="1600944" cy="160094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8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Kcy;&amp;Ucy;&amp;Bcy;&amp;Acy;&amp;Ncy;&amp;Scy;&amp;Kcy;&amp;Icy;&amp;Jcy; &amp;Gcy;&amp;Ocy;&amp;Scy;&amp;Ucy;&amp;Dcy;&amp;Acy;&amp;Rcy;&amp;Scy;&amp;Tcy;&amp;Vcy;&amp;IEcy;&amp;Ncy;&amp;Ncy;&amp;Ycy;&amp;Jcy; &amp;Ucy;&amp;Ncy;&amp;Icy;&amp;Vcy;&amp;IEcy;&amp;Rcy;&amp;Scy;&amp;Icy;&amp;Tcy;&amp;IEcy;&amp;Tcy; &amp;Fcy;&amp;icy;&amp;lcy;&amp;icy;&amp;acy;&amp;lcy; &amp;vcy; &amp;gcy;. &amp;Scy;&amp;lcy;&amp;acy;&amp;vcy;&amp;yacy;&amp;ncy;&amp;scy;&amp;kcy;&amp;iecy;-&amp;ncy;&amp;acy;-&amp;Kcy;&amp;ucy;&amp;bcy;&amp;acy;&amp;n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807"/>
            <a:ext cx="9144000" cy="69048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Интересна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с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оздания одной из самых знам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енитых песен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Великой Отечествен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ной войны -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«Священная война».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 июня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1941 года газеты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«Известия» и «Красная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звезда» опуб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ликовали стихотворение В. И. Лебедева-Кумача, начинавшееся словами: </a:t>
            </a: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«Вставай, страна огромная, вставай на смертный бой...» </a:t>
            </a:r>
            <a:endParaRPr lang="ru-RU" sz="3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70-&amp;lcy;&amp;iecy;&amp;tcy;&amp;icy;&amp;iecy; &amp;Pcy;&amp;ocy;&amp;bcy;&amp;iecy;&amp;dcy;&amp;ycy; &amp;vcy; &amp;Vcy;&amp;iecy;&amp;lcy;&amp;icy;&amp;kcy;&amp;ocy;&amp;jcy; &amp;Ocy;&amp;tcy;&amp;iecy;&amp;chcy;&amp;iecy;&amp;scy;&amp;tcy;&amp;vcy;&amp;iecy;&amp;ncy;&amp;ncy;&amp;ocy;&amp;jcy; &amp;vcy;&amp;ocy;&amp;jcy;&amp;ncy;&amp;ie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57192"/>
            <a:ext cx="9144000" cy="1981201"/>
          </a:xfrm>
          <a:prstGeom prst="rect">
            <a:avLst/>
          </a:prstGeom>
          <a:noFill/>
        </p:spPr>
      </p:pic>
      <p:pic>
        <p:nvPicPr>
          <p:cNvPr id="23554" name="Picture 2" descr="science-film.ru - &amp;dcy;&amp;ocy;&amp;kcy;&amp;ucy;&amp;mcy;&amp;iecy;&amp;ncy;&amp;tcy;&amp;acy;&amp;lcy;&amp;softcy;&amp;ncy;&amp;ycy;&amp;iecy; &amp;fcy;&amp;icy;&amp;lcy;&amp;softcy;&amp;mcy;&amp;ycy; &amp;ocy;&amp;ncy;&amp;lcy;&amp;acy;&amp;jcy;&amp;n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-1"/>
            <a:ext cx="2771801" cy="359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66247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 эти потребовали от поэта упорной работы. Хранящиеся в архиве черновики говорят о том, что Лебедев-Кумач не раз переписывал и дорабатывал отдельные строки и строфы, подчас заменяя целые четверостишия. Видимо, </a:t>
            </a: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замысел этих стихов возник у поэта еще в предвоенную пору. </a:t>
            </a:r>
            <a:endParaRPr lang="ru-RU" sz="3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alsknews.ru/wp-content/uploads/2015/02/256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33824"/>
            <a:ext cx="8496944" cy="29241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свидетельству Евгения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Долматовского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за несколько дней до вероломного нападения гитлеровских полчищ Лебедев-Кумач под впечатлением кинохроники, где показывались налеты фашистской авиации на города Испании и Варшаву, занес в свою записную книжку такие слова: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 смеют крылья черные </a:t>
            </a:r>
            <a:b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Над Родиной летать...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Gcy;&amp;iecy;&amp;ocy;&amp;rcy;&amp;gcy;&amp;icy;&amp;iecy;&amp;vcy;&amp;scy;&amp;kcy;&amp;acy;&amp;yacy; &amp;lcy;&amp;iecy;&amp;ncy;&amp;tcy;&amp;acy; / &amp;Pcy;&amp;rcy;&amp;ocy;&amp;zcy;&amp;acy;.&amp;rcy;&amp;ucy; - &amp;ncy;&amp;acy;&amp;tscy;&amp;icy;&amp;ocy;&amp;ncy;&amp;acy;&amp;lcy;&amp;softcy;&amp;ncy;&amp;ycy;&amp;jcy; &amp;scy;&amp;iecy;&amp;rcy;&amp;vcy;&amp;iecy;&amp;rcy; &amp;scy;&amp;ocy;&amp;vcy;&amp;rcy;&amp;iecy;&amp;mcy;&amp;iecy;&amp;ncy;&amp;ncy;&amp;ocy;&amp;jcy; &amp;pcy;&amp;rcy;&amp;ocy;&amp;z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9144000" cy="40957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16633"/>
            <a:ext cx="87849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Стихотворение в газете прочитал руководитель Краснознаменного ансамбля песни и пляски Красной Армии А. В. Александров. Оно произвело на него такое сильное впечатление, что он сразу же сел за рояль. На другой день, придя на репетицию, композитор объявил: </a:t>
            </a:r>
            <a:br>
              <a:rPr lang="ru-RU" sz="3200" b="1" dirty="0" smtClean="0"/>
            </a:br>
            <a:r>
              <a:rPr lang="ru-RU" sz="3200" b="1" dirty="0" smtClean="0"/>
              <a:t>– Будем разучивать новую песню – «Священная война». 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Bcy;&amp;ucy;&amp;khcy;&amp;iecy;&amp;ncy;&amp;vcy;&amp;acy;&amp;lcy;&amp;softcy;&amp;dcy;&amp;scy;&amp;kcy;&amp;icy;&amp;jcy; &amp;ncy;&amp;acy;&amp;bcy;&amp;acy;&amp;tcy; - 24968/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6630" name="Picture 6" descr="&amp;Kcy;&amp;ocy;&amp;lcy;&amp;ocy;&amp;kcy;&amp;ocy;&amp;lcy;&amp;softcy;&amp;ncy;&amp;ycy;&amp;jcy; &amp;ncy;&amp;acy;&amp;bcy;&amp;acy;&amp;tcy; &amp;scy;&amp;kcy;&amp;acy;&amp;chcy;&amp;acy;&amp;tcy;&amp;softcy; &amp;bcy;&amp;iecy;&amp;scy;&amp;pcy;&amp;lcy;&amp;acy;&amp;tcy;&amp;ncy;&amp;ocy; - &amp;Ncy;&amp;acy;&amp;bcy;&amp;acy;&amp;tcy; &amp;kcy;&amp;ocy;&amp;lcy;&amp;ocy;&amp;kcy;&amp;ocy;&amp;lcy;&amp;acy; 7 &amp;pcy;&amp;iecy;&amp;scy;&amp;iecy;&amp;ncy;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9703"/>
            <a:ext cx="5235370" cy="4188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Бухенвальдский набат   презентация песни  000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36362" y="5877272"/>
            <a:ext cx="1307637" cy="980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Pcy;&amp;iecy;&amp;scy;&amp;ncy;&amp;yacy; &amp;acy;&amp;khcy; &amp;vcy;&amp;ocy;&amp;jcy;&amp;ncy;&amp;acy; &amp;chcy;&amp;tcy;&amp;ocy; &amp;tcy;&amp;ycy; &amp;scy;&amp;dcy;&amp;iecy;&amp;lcy;&amp;acy;&amp;lcy;&amp;acy; &amp;pcy;&amp;ocy;&amp;dcy;&amp;lcy;&amp;acy;&amp;yacy; &amp;mcy;&amp;icy;&amp;ncy;&amp;ucy;&amp;scy;&amp;ocy;&amp;v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Ах война, что ты сделала, подлая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1" y="5805264"/>
            <a:ext cx="1403648" cy="1052736"/>
          </a:xfrm>
          <a:prstGeom prst="snip2DiagRect">
            <a:avLst>
              <a:gd name="adj1" fmla="val 20177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Rcy;&amp;ocy;&amp;lcy;&amp;icy;&amp;kcy;&amp;icy; &amp;icy;&amp;zcy; &amp;kcy;&amp;acy;&amp;tcy;&amp;iecy;&amp;gcy;&amp;ocy;&amp;rcy;&amp;icy;&amp;icy; &quot;&amp;Mcy;&amp;ucy;&amp;lcy;&amp;softcy;&amp;tcy;&amp;fcy;&amp;icy;&amp;lcy;&amp;softcy;&amp;mcy;&amp;ycy;&quot; - &amp;Scy;&amp;ocy;&amp;ocy;&amp;bcy;&amp;shchcy;&amp;iecy;&amp;scy;&amp;tcy;&amp;vcy;&amp;ocy; &amp;lcy;&amp;yucy;&amp;bcy;&amp;icy;&amp;tcy;&amp;iecy;&amp;lcy;&amp;iecy;&amp;jcy; &amp;rcy;&amp;acy;&amp;z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Маленький Трубач Мишняков Женя 10ле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805264"/>
            <a:ext cx="1176131" cy="88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877610"/>
            <a:ext cx="4968552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Стихи  Сергея Крылова,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  Сергея Никитина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227</Words>
  <Application>Microsoft Office PowerPoint</Application>
  <PresentationFormat>Экран (4:3)</PresentationFormat>
  <Paragraphs>29</Paragraphs>
  <Slides>15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26</cp:revision>
  <dcterms:created xsi:type="dcterms:W3CDTF">2015-04-05T15:28:49Z</dcterms:created>
  <dcterms:modified xsi:type="dcterms:W3CDTF">2015-10-10T21:45:15Z</dcterms:modified>
</cp:coreProperties>
</file>