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74" r:id="rId3"/>
    <p:sldId id="258" r:id="rId4"/>
    <p:sldId id="301" r:id="rId5"/>
    <p:sldId id="302" r:id="rId6"/>
    <p:sldId id="289" r:id="rId7"/>
    <p:sldId id="331" r:id="rId8"/>
    <p:sldId id="332" r:id="rId9"/>
    <p:sldId id="333" r:id="rId10"/>
    <p:sldId id="304" r:id="rId11"/>
    <p:sldId id="303" r:id="rId12"/>
    <p:sldId id="319" r:id="rId13"/>
    <p:sldId id="320" r:id="rId14"/>
    <p:sldId id="321" r:id="rId15"/>
    <p:sldId id="322" r:id="rId16"/>
    <p:sldId id="324" r:id="rId17"/>
    <p:sldId id="327" r:id="rId18"/>
    <p:sldId id="33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EAFF"/>
    <a:srgbClr val="008BEC"/>
    <a:srgbClr val="D6F5F4"/>
    <a:srgbClr val="87DBE2"/>
    <a:srgbClr val="44B77B"/>
    <a:srgbClr val="054F77"/>
    <a:srgbClr val="DDDDDD"/>
    <a:srgbClr val="DE0120"/>
    <a:srgbClr val="F4F8FC"/>
    <a:srgbClr val="F1F4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103" autoAdjust="0"/>
    <p:restoredTop sz="94609"/>
  </p:normalViewPr>
  <p:slideViewPr>
    <p:cSldViewPr>
      <p:cViewPr>
        <p:scale>
          <a:sx n="97" d="100"/>
          <a:sy n="97" d="100"/>
        </p:scale>
        <p:origin x="-114" y="-22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D41F5F-5DDB-9D4D-A553-80F429F29C4D}" type="datetimeFigureOut">
              <a:rPr lang="ru-RU" smtClean="0"/>
              <a:t>27.06.2021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9BDD06-40C1-734C-ABFF-E4105E30B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836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9BDD06-40C1-734C-ABFF-E4105E30B978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5772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9BDD06-40C1-734C-ABFF-E4105E30B978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00312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9BDD06-40C1-734C-ABFF-E4105E30B978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98357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9BDD06-40C1-734C-ABFF-E4105E30B978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10950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B7E6E4-7BB9-5040-8C59-CB341F8E06B9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7783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6E3D2-17DE-4E24-852A-F8B99761CD99}" type="datetimeFigureOut">
              <a:rPr lang="ru-RU" smtClean="0"/>
              <a:pPr/>
              <a:t>27.06.2021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855A-BA13-4D5F-8611-3D7C11BC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1031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6E3D2-17DE-4E24-852A-F8B99761CD99}" type="datetimeFigureOut">
              <a:rPr lang="ru-RU" smtClean="0"/>
              <a:pPr/>
              <a:t>27.06.2021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855A-BA13-4D5F-8611-3D7C11BC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54114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6E3D2-17DE-4E24-852A-F8B99761CD99}" type="datetimeFigureOut">
              <a:rPr lang="ru-RU" smtClean="0"/>
              <a:pPr/>
              <a:t>27.06.2021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855A-BA13-4D5F-8611-3D7C11BC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5062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6E3D2-17DE-4E24-852A-F8B99761CD99}" type="datetimeFigureOut">
              <a:rPr lang="ru-RU" smtClean="0"/>
              <a:pPr/>
              <a:t>27.06.2021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855A-BA13-4D5F-8611-3D7C11BC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9916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6E3D2-17DE-4E24-852A-F8B99761CD99}" type="datetimeFigureOut">
              <a:rPr lang="ru-RU" smtClean="0"/>
              <a:pPr/>
              <a:t>27.06.2021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855A-BA13-4D5F-8611-3D7C11BC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32979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6E3D2-17DE-4E24-852A-F8B99761CD99}" type="datetimeFigureOut">
              <a:rPr lang="ru-RU" smtClean="0"/>
              <a:pPr/>
              <a:t>27.06.2021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855A-BA13-4D5F-8611-3D7C11BC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6210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8" indent="0">
              <a:buNone/>
              <a:defRPr sz="1600" b="1"/>
            </a:lvl4pPr>
            <a:lvl5pPr marL="1828757" indent="0">
              <a:buNone/>
              <a:defRPr sz="1600" b="1"/>
            </a:lvl5pPr>
            <a:lvl6pPr marL="2285946" indent="0">
              <a:buNone/>
              <a:defRPr sz="1600" b="1"/>
            </a:lvl6pPr>
            <a:lvl7pPr marL="2743135" indent="0">
              <a:buNone/>
              <a:defRPr sz="1600" b="1"/>
            </a:lvl7pPr>
            <a:lvl8pPr marL="3200324" indent="0">
              <a:buNone/>
              <a:defRPr sz="1600" b="1"/>
            </a:lvl8pPr>
            <a:lvl9pPr marL="3657514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6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8" indent="0">
              <a:buNone/>
              <a:defRPr sz="1600" b="1"/>
            </a:lvl4pPr>
            <a:lvl5pPr marL="1828757" indent="0">
              <a:buNone/>
              <a:defRPr sz="1600" b="1"/>
            </a:lvl5pPr>
            <a:lvl6pPr marL="2285946" indent="0">
              <a:buNone/>
              <a:defRPr sz="1600" b="1"/>
            </a:lvl6pPr>
            <a:lvl7pPr marL="2743135" indent="0">
              <a:buNone/>
              <a:defRPr sz="1600" b="1"/>
            </a:lvl7pPr>
            <a:lvl8pPr marL="3200324" indent="0">
              <a:buNone/>
              <a:defRPr sz="1600" b="1"/>
            </a:lvl8pPr>
            <a:lvl9pPr marL="3657514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6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6E3D2-17DE-4E24-852A-F8B99761CD99}" type="datetimeFigureOut">
              <a:rPr lang="ru-RU" smtClean="0"/>
              <a:pPr/>
              <a:t>27.06.2021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855A-BA13-4D5F-8611-3D7C11BC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9464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6E3D2-17DE-4E24-852A-F8B99761CD99}" type="datetimeFigureOut">
              <a:rPr lang="ru-RU" smtClean="0"/>
              <a:pPr/>
              <a:t>27.06.2021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855A-BA13-4D5F-8611-3D7C11BC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6422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6E3D2-17DE-4E24-852A-F8B99761CD99}" type="datetimeFigureOut">
              <a:rPr lang="ru-RU" smtClean="0"/>
              <a:pPr/>
              <a:t>27.06.2021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855A-BA13-4D5F-8611-3D7C11BC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3219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8" indent="0">
              <a:buNone/>
              <a:defRPr sz="900"/>
            </a:lvl4pPr>
            <a:lvl5pPr marL="1828757" indent="0">
              <a:buNone/>
              <a:defRPr sz="900"/>
            </a:lvl5pPr>
            <a:lvl6pPr marL="2285946" indent="0">
              <a:buNone/>
              <a:defRPr sz="900"/>
            </a:lvl6pPr>
            <a:lvl7pPr marL="2743135" indent="0">
              <a:buNone/>
              <a:defRPr sz="900"/>
            </a:lvl7pPr>
            <a:lvl8pPr marL="3200324" indent="0">
              <a:buNone/>
              <a:defRPr sz="900"/>
            </a:lvl8pPr>
            <a:lvl9pPr marL="3657514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6E3D2-17DE-4E24-852A-F8B99761CD99}" type="datetimeFigureOut">
              <a:rPr lang="ru-RU" smtClean="0"/>
              <a:pPr/>
              <a:t>27.06.2021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855A-BA13-4D5F-8611-3D7C11BC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9993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8" indent="0">
              <a:buNone/>
              <a:defRPr sz="2000"/>
            </a:lvl4pPr>
            <a:lvl5pPr marL="1828757" indent="0">
              <a:buNone/>
              <a:defRPr sz="2000"/>
            </a:lvl5pPr>
            <a:lvl6pPr marL="2285946" indent="0">
              <a:buNone/>
              <a:defRPr sz="2000"/>
            </a:lvl6pPr>
            <a:lvl7pPr marL="2743135" indent="0">
              <a:buNone/>
              <a:defRPr sz="2000"/>
            </a:lvl7pPr>
            <a:lvl8pPr marL="3200324" indent="0">
              <a:buNone/>
              <a:defRPr sz="2000"/>
            </a:lvl8pPr>
            <a:lvl9pPr marL="3657514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8" indent="0">
              <a:buNone/>
              <a:defRPr sz="900"/>
            </a:lvl4pPr>
            <a:lvl5pPr marL="1828757" indent="0">
              <a:buNone/>
              <a:defRPr sz="900"/>
            </a:lvl5pPr>
            <a:lvl6pPr marL="2285946" indent="0">
              <a:buNone/>
              <a:defRPr sz="900"/>
            </a:lvl6pPr>
            <a:lvl7pPr marL="2743135" indent="0">
              <a:buNone/>
              <a:defRPr sz="900"/>
            </a:lvl7pPr>
            <a:lvl8pPr marL="3200324" indent="0">
              <a:buNone/>
              <a:defRPr sz="900"/>
            </a:lvl8pPr>
            <a:lvl9pPr marL="3657514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6E3D2-17DE-4E24-852A-F8B99761CD99}" type="datetimeFigureOut">
              <a:rPr lang="ru-RU" smtClean="0"/>
              <a:pPr/>
              <a:t>27.06.2021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855A-BA13-4D5F-8611-3D7C11BC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9446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A6E3D2-17DE-4E24-852A-F8B99761CD99}" type="datetimeFigureOut">
              <a:rPr lang="ru-RU" smtClean="0"/>
              <a:pPr/>
              <a:t>27.06.2021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D1855A-BA13-4D5F-8611-3D7C11BC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6914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78" rtl="0" eaLnBrk="1" latinLnBrk="0" hangingPunct="1"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2" indent="-342892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3" algn="l" defTabSz="914378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3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2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51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40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9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9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8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7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5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1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jpg"/><Relationship Id="rId4" Type="http://schemas.openxmlformats.org/officeDocument/2006/relationships/image" Target="../media/image46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7" Type="http://schemas.openxmlformats.org/officeDocument/2006/relationships/image" Target="../media/image54.pn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g"/><Relationship Id="rId5" Type="http://schemas.openxmlformats.org/officeDocument/2006/relationships/image" Target="../media/image52.png"/><Relationship Id="rId4" Type="http://schemas.openxmlformats.org/officeDocument/2006/relationships/image" Target="../media/image51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jpg"/><Relationship Id="rId7" Type="http://schemas.openxmlformats.org/officeDocument/2006/relationships/image" Target="../media/image60.jp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jpg"/><Relationship Id="rId5" Type="http://schemas.openxmlformats.org/officeDocument/2006/relationships/image" Target="../media/image58.jpg"/><Relationship Id="rId4" Type="http://schemas.openxmlformats.org/officeDocument/2006/relationships/image" Target="../media/image57.jpg"/><Relationship Id="rId9" Type="http://schemas.microsoft.com/office/2007/relationships/hdphoto" Target="../media/hdphoto3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png"/><Relationship Id="rId4" Type="http://schemas.openxmlformats.org/officeDocument/2006/relationships/image" Target="../media/image68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microsoft.com/office/2007/relationships/hdphoto" Target="../media/hdphoto5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png"/><Relationship Id="rId5" Type="http://schemas.microsoft.com/office/2007/relationships/hdphoto" Target="../media/hdphoto4.wdp"/><Relationship Id="rId4" Type="http://schemas.openxmlformats.org/officeDocument/2006/relationships/image" Target="../media/image7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microsoft.com/office/2007/relationships/hdphoto" Target="../media/hdphoto2.wdp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1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19.png"/><Relationship Id="rId3" Type="http://schemas.openxmlformats.org/officeDocument/2006/relationships/image" Target="../media/image34.png"/><Relationship Id="rId7" Type="http://schemas.openxmlformats.org/officeDocument/2006/relationships/image" Target="../media/image29.png"/><Relationship Id="rId12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32.png"/><Relationship Id="rId5" Type="http://schemas.openxmlformats.org/officeDocument/2006/relationships/image" Target="../media/image24.png"/><Relationship Id="rId10" Type="http://schemas.openxmlformats.org/officeDocument/2006/relationships/image" Target="../media/image31.png"/><Relationship Id="rId4" Type="http://schemas.openxmlformats.org/officeDocument/2006/relationships/image" Target="../media/image23.png"/><Relationship Id="rId9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35.png"/><Relationship Id="rId7" Type="http://schemas.openxmlformats.org/officeDocument/2006/relationships/image" Target="../media/image29.png"/><Relationship Id="rId12" Type="http://schemas.openxmlformats.org/officeDocument/2006/relationships/image" Target="../media/image19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33.png"/><Relationship Id="rId5" Type="http://schemas.openxmlformats.org/officeDocument/2006/relationships/image" Target="../media/image24.png"/><Relationship Id="rId10" Type="http://schemas.openxmlformats.org/officeDocument/2006/relationships/image" Target="../media/image23.png"/><Relationship Id="rId4" Type="http://schemas.openxmlformats.org/officeDocument/2006/relationships/image" Target="../media/image34.png"/><Relationship Id="rId9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1670283"/>
            <a:ext cx="9144000" cy="2478797"/>
          </a:xfrm>
          <a:prstGeom prst="rect">
            <a:avLst/>
          </a:prstGeom>
          <a:solidFill>
            <a:srgbClr val="B4EA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843808" y="6084004"/>
            <a:ext cx="37074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Экоурок для </a:t>
            </a:r>
            <a:r>
              <a:rPr lang="en-US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1</a:t>
            </a:r>
            <a:r>
              <a:rPr lang="ru-RU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-</a:t>
            </a:r>
            <a:r>
              <a:rPr lang="en-US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4</a:t>
            </a:r>
            <a:r>
              <a:rPr lang="ru-RU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 классов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100" b="11286"/>
          <a:stretch/>
        </p:blipFill>
        <p:spPr>
          <a:xfrm>
            <a:off x="-108520" y="4787860"/>
            <a:ext cx="9144000" cy="107082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32" t="44099" b="49701"/>
          <a:stretch/>
        </p:blipFill>
        <p:spPr>
          <a:xfrm>
            <a:off x="2195735" y="5612224"/>
            <a:ext cx="5477235" cy="40906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50" t="15351" r="6688" b="45800"/>
          <a:stretch/>
        </p:blipFill>
        <p:spPr>
          <a:xfrm>
            <a:off x="2411760" y="1015621"/>
            <a:ext cx="4326396" cy="4573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80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01" b="12411"/>
          <a:stretch/>
        </p:blipFill>
        <p:spPr>
          <a:xfrm>
            <a:off x="0" y="1169368"/>
            <a:ext cx="9144000" cy="473806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650"/>
          <a:stretch/>
        </p:blipFill>
        <p:spPr>
          <a:xfrm>
            <a:off x="0" y="0"/>
            <a:ext cx="9144000" cy="105273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2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8131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4E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88" t="30864" r="19288" b="25850"/>
          <a:stretch/>
        </p:blipFill>
        <p:spPr>
          <a:xfrm>
            <a:off x="1763688" y="2116667"/>
            <a:ext cx="5616624" cy="296851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-99392"/>
            <a:ext cx="8640960" cy="64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47273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42 0.00648 L -0.57483 0.0064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7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20" b="76416"/>
          <a:stretch/>
        </p:blipFill>
        <p:spPr>
          <a:xfrm>
            <a:off x="0" y="0"/>
            <a:ext cx="8748464" cy="183391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50" b="12412"/>
          <a:stretch/>
        </p:blipFill>
        <p:spPr>
          <a:xfrm>
            <a:off x="0" y="2204864"/>
            <a:ext cx="9144000" cy="3801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473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B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Группа 29"/>
          <p:cNvGrpSpPr/>
          <p:nvPr/>
        </p:nvGrpSpPr>
        <p:grpSpPr>
          <a:xfrm>
            <a:off x="764874" y="856196"/>
            <a:ext cx="3065582" cy="2223097"/>
            <a:chOff x="450378" y="856196"/>
            <a:chExt cx="3065582" cy="2223097"/>
          </a:xfrm>
        </p:grpSpPr>
        <p:pic>
          <p:nvPicPr>
            <p:cNvPr id="13" name="Shape 222" descr="Картинки по запросу руда завод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450378" y="856196"/>
              <a:ext cx="2723886" cy="1804574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17" name="Shape 228"/>
            <p:cNvSpPr txBox="1"/>
            <p:nvPr/>
          </p:nvSpPr>
          <p:spPr>
            <a:xfrm>
              <a:off x="486159" y="2709961"/>
              <a:ext cx="3029801" cy="369332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ru-RU" sz="1600" b="0" i="0" u="none" strike="noStrike" cap="none" dirty="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rPr>
                <a:t>Добыча руды из природы</a:t>
              </a: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3806376" y="842005"/>
            <a:ext cx="3029801" cy="2256318"/>
            <a:chOff x="3491880" y="842005"/>
            <a:chExt cx="3029801" cy="2256318"/>
          </a:xfrm>
        </p:grpSpPr>
        <p:pic>
          <p:nvPicPr>
            <p:cNvPr id="14" name="Shape 223" descr="Картинки по запросу руда завод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540436" y="842005"/>
              <a:ext cx="2757711" cy="1835779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18" name="Shape 229"/>
            <p:cNvSpPr txBox="1"/>
            <p:nvPr/>
          </p:nvSpPr>
          <p:spPr>
            <a:xfrm>
              <a:off x="3491880" y="2728991"/>
              <a:ext cx="3029801" cy="369332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ru-RU" sz="1600" b="0" i="0" u="none" strike="noStrike" cap="none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rPr>
                <a:t>Доставка руды на завод</a:t>
              </a: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812350" y="3547128"/>
            <a:ext cx="2678763" cy="2821424"/>
            <a:chOff x="497854" y="3547128"/>
            <a:chExt cx="2678763" cy="2821424"/>
          </a:xfrm>
        </p:grpSpPr>
        <p:pic>
          <p:nvPicPr>
            <p:cNvPr id="12" name="Shape 221" descr="Картинки по запросу гидрометаллургия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497854" y="3547128"/>
              <a:ext cx="2678763" cy="1875133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19" name="Shape 230"/>
            <p:cNvSpPr txBox="1"/>
            <p:nvPr/>
          </p:nvSpPr>
          <p:spPr>
            <a:xfrm>
              <a:off x="525151" y="5445224"/>
              <a:ext cx="2649113" cy="923328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ru-RU" sz="1600" b="0" i="0" u="none" strike="noStrike" cap="none" dirty="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rPr>
                <a:t>Выделение из руды металла в водном растворе с добавлением химикатов</a:t>
              </a: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3822723" y="3547128"/>
            <a:ext cx="3029801" cy="2267428"/>
            <a:chOff x="3508227" y="3547128"/>
            <a:chExt cx="3029801" cy="2267428"/>
          </a:xfrm>
        </p:grpSpPr>
        <p:pic>
          <p:nvPicPr>
            <p:cNvPr id="11" name="Shape 220" descr="Картинки по запросу гидрометаллургия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3565803" y="3547128"/>
              <a:ext cx="2914651" cy="1875133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20" name="Shape 231"/>
            <p:cNvSpPr txBox="1"/>
            <p:nvPr/>
          </p:nvSpPr>
          <p:spPr>
            <a:xfrm>
              <a:off x="3508227" y="5445224"/>
              <a:ext cx="3029801" cy="369332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ru-RU" sz="1600" b="0" i="0" u="none" strike="noStrike" cap="none" dirty="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rPr>
                <a:t>Отливка из металла изделия</a:t>
              </a:r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34" t="40434" r="71386" b="23811"/>
          <a:stretch/>
        </p:blipFill>
        <p:spPr>
          <a:xfrm>
            <a:off x="7281840" y="-675456"/>
            <a:ext cx="5294576" cy="8940680"/>
          </a:xfrm>
          <a:prstGeom prst="rect">
            <a:avLst/>
          </a:prstGeom>
        </p:spPr>
      </p:pic>
      <p:sp>
        <p:nvSpPr>
          <p:cNvPr id="25" name="Выгнутая вверх стрелка 24"/>
          <p:cNvSpPr/>
          <p:nvPr/>
        </p:nvSpPr>
        <p:spPr>
          <a:xfrm rot="5400000">
            <a:off x="6783715" y="2665126"/>
            <a:ext cx="540302" cy="288032"/>
          </a:xfrm>
          <a:prstGeom prst="curved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6" name="Стрелка вправо 25"/>
          <p:cNvSpPr/>
          <p:nvPr/>
        </p:nvSpPr>
        <p:spPr>
          <a:xfrm>
            <a:off x="3627313" y="1758484"/>
            <a:ext cx="505971" cy="17938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право 26"/>
          <p:cNvSpPr/>
          <p:nvPr/>
        </p:nvSpPr>
        <p:spPr>
          <a:xfrm>
            <a:off x="3627313" y="4359055"/>
            <a:ext cx="505971" cy="17938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право 27"/>
          <p:cNvSpPr/>
          <p:nvPr/>
        </p:nvSpPr>
        <p:spPr>
          <a:xfrm>
            <a:off x="7090365" y="4359055"/>
            <a:ext cx="505971" cy="17938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00713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B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Выгнутая вверх стрелка 29"/>
          <p:cNvSpPr/>
          <p:nvPr/>
        </p:nvSpPr>
        <p:spPr>
          <a:xfrm rot="5400000">
            <a:off x="8478313" y="2547023"/>
            <a:ext cx="540302" cy="288032"/>
          </a:xfrm>
          <a:prstGeom prst="curved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3" name="Стрелка вправо 32"/>
          <p:cNvSpPr/>
          <p:nvPr/>
        </p:nvSpPr>
        <p:spPr>
          <a:xfrm>
            <a:off x="6445985" y="4359055"/>
            <a:ext cx="505971" cy="17938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" name="Группа 3"/>
          <p:cNvGrpSpPr/>
          <p:nvPr/>
        </p:nvGrpSpPr>
        <p:grpSpPr>
          <a:xfrm>
            <a:off x="611560" y="856196"/>
            <a:ext cx="2429357" cy="2104994"/>
            <a:chOff x="611560" y="856196"/>
            <a:chExt cx="2429357" cy="2104994"/>
          </a:xfrm>
        </p:grpSpPr>
        <p:pic>
          <p:nvPicPr>
            <p:cNvPr id="34" name="Shape 237" descr="Картинки по запросу рубка дерева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649274" y="856196"/>
              <a:ext cx="2391643" cy="1793731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47" name="Shape 228"/>
            <p:cNvSpPr txBox="1"/>
            <p:nvPr/>
          </p:nvSpPr>
          <p:spPr>
            <a:xfrm>
              <a:off x="611560" y="2709961"/>
              <a:ext cx="2429357" cy="25122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ru-RU" sz="1600" dirty="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rPr>
                <a:t>Рубка дерева</a:t>
              </a:r>
              <a:endParaRPr lang="ru-RU" sz="1600" b="0" i="0" u="none" strike="noStrike" cap="none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3362706" y="856196"/>
            <a:ext cx="2429357" cy="2104994"/>
            <a:chOff x="3362706" y="856196"/>
            <a:chExt cx="2429357" cy="2104994"/>
          </a:xfrm>
        </p:grpSpPr>
        <p:pic>
          <p:nvPicPr>
            <p:cNvPr id="36" name="Shape 239" descr="Картинки по запросу транспортировка деревьев"/>
            <p:cNvPicPr preferRelativeResize="0"/>
            <p:nvPr/>
          </p:nvPicPr>
          <p:blipFill rotWithShape="1">
            <a:blip r:embed="rId3">
              <a:alphaModFix/>
            </a:blip>
            <a:srcRect l="14492" t="1797" r="9335" b="2978"/>
            <a:stretch/>
          </p:blipFill>
          <p:spPr>
            <a:xfrm>
              <a:off x="3387269" y="856196"/>
              <a:ext cx="2404794" cy="1793731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48" name="Shape 228"/>
            <p:cNvSpPr txBox="1"/>
            <p:nvPr/>
          </p:nvSpPr>
          <p:spPr>
            <a:xfrm>
              <a:off x="3362706" y="2709961"/>
              <a:ext cx="2429357" cy="25122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lvl="0">
                <a:buClr>
                  <a:schemeClr val="dk1"/>
                </a:buClr>
                <a:buSzPct val="25000"/>
              </a:pPr>
              <a:r>
                <a:rPr lang="ru-RU" sz="16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Транспортировка по воде или по суше</a:t>
              </a: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6131071" y="858528"/>
            <a:ext cx="2545385" cy="2102662"/>
            <a:chOff x="6131071" y="858528"/>
            <a:chExt cx="2545385" cy="2102662"/>
          </a:xfrm>
        </p:grpSpPr>
        <p:pic>
          <p:nvPicPr>
            <p:cNvPr id="35" name="Shape 238" descr="Картинки по запросу транспортировка деревьев"/>
            <p:cNvPicPr preferRelativeResize="0"/>
            <p:nvPr/>
          </p:nvPicPr>
          <p:blipFill rotWithShape="1">
            <a:blip r:embed="rId4">
              <a:alphaModFix/>
            </a:blip>
            <a:srcRect r="12389" b="3734"/>
            <a:stretch/>
          </p:blipFill>
          <p:spPr>
            <a:xfrm>
              <a:off x="6131071" y="858528"/>
              <a:ext cx="2444337" cy="1791399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49" name="Shape 228"/>
            <p:cNvSpPr txBox="1"/>
            <p:nvPr/>
          </p:nvSpPr>
          <p:spPr>
            <a:xfrm>
              <a:off x="6247099" y="2709961"/>
              <a:ext cx="2429357" cy="25122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lvl="0">
                <a:buClr>
                  <a:schemeClr val="lt1"/>
                </a:buClr>
                <a:buSzPct val="25000"/>
              </a:pPr>
              <a:r>
                <a:rPr lang="ru-RU" sz="1600" dirty="0">
                  <a:solidFill>
                    <a:schemeClr val="lt1"/>
                  </a:solidFill>
                  <a:ea typeface="Calibri"/>
                  <a:cs typeface="Calibri"/>
                  <a:sym typeface="Calibri"/>
                </a:rPr>
                <a:t>Измельчение в стружку</a:t>
              </a: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611560" y="3517001"/>
            <a:ext cx="2429357" cy="2216255"/>
            <a:chOff x="611560" y="3517001"/>
            <a:chExt cx="2429357" cy="2216255"/>
          </a:xfrm>
        </p:grpSpPr>
        <p:pic>
          <p:nvPicPr>
            <p:cNvPr id="37" name="Shape 240" descr="Картинки по запросу переработка древесины в целлюлозу"/>
            <p:cNvPicPr preferRelativeResize="0"/>
            <p:nvPr/>
          </p:nvPicPr>
          <p:blipFill rotWithShape="1">
            <a:blip r:embed="rId5">
              <a:alphaModFix/>
            </a:blip>
            <a:srcRect r="10537" b="39561"/>
            <a:stretch/>
          </p:blipFill>
          <p:spPr>
            <a:xfrm>
              <a:off x="636123" y="3517001"/>
              <a:ext cx="2404794" cy="1905260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50" name="Shape 228"/>
            <p:cNvSpPr txBox="1"/>
            <p:nvPr/>
          </p:nvSpPr>
          <p:spPr>
            <a:xfrm>
              <a:off x="611560" y="5482027"/>
              <a:ext cx="2429357" cy="25122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>
                <a:buClr>
                  <a:schemeClr val="lt1"/>
                </a:buClr>
                <a:buSzPct val="25000"/>
              </a:pPr>
              <a:r>
                <a:rPr lang="ru-RU" sz="16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В водном растворе </a:t>
              </a:r>
            </a:p>
            <a:p>
              <a:pPr>
                <a:buClr>
                  <a:schemeClr val="lt1"/>
                </a:buClr>
                <a:buSzPct val="25000"/>
              </a:pPr>
              <a:r>
                <a:rPr lang="ru-RU" sz="16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с использованием химикатов из древесины выделяют целлюлозу</a:t>
              </a:r>
            </a:p>
            <a:p>
              <a:pPr lvl="0">
                <a:buClr>
                  <a:schemeClr val="lt1"/>
                </a:buClr>
                <a:buSzPct val="25000"/>
              </a:pPr>
              <a:endParaRPr lang="ru-RU" sz="1600" dirty="0">
                <a:solidFill>
                  <a:schemeClr val="bg1"/>
                </a:solidFill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4" name="Группа 53"/>
          <p:cNvGrpSpPr/>
          <p:nvPr/>
        </p:nvGrpSpPr>
        <p:grpSpPr>
          <a:xfrm>
            <a:off x="3362706" y="3492012"/>
            <a:ext cx="2768365" cy="2241244"/>
            <a:chOff x="3362706" y="3492012"/>
            <a:chExt cx="2768365" cy="2241244"/>
          </a:xfrm>
        </p:grpSpPr>
        <p:pic>
          <p:nvPicPr>
            <p:cNvPr id="38" name="Shape 241" descr="Картинки по запросу бумагоделательный стол"/>
            <p:cNvPicPr preferRelativeResize="0"/>
            <p:nvPr/>
          </p:nvPicPr>
          <p:blipFill rotWithShape="1">
            <a:blip r:embed="rId6">
              <a:alphaModFix/>
            </a:blip>
            <a:srcRect r="17045"/>
            <a:stretch/>
          </p:blipFill>
          <p:spPr>
            <a:xfrm>
              <a:off x="3387269" y="3492012"/>
              <a:ext cx="2404794" cy="1930249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51" name="Shape 228"/>
            <p:cNvSpPr txBox="1"/>
            <p:nvPr/>
          </p:nvSpPr>
          <p:spPr>
            <a:xfrm>
              <a:off x="3362706" y="5482027"/>
              <a:ext cx="2768365" cy="25122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lvl="0">
                <a:buClr>
                  <a:schemeClr val="dk1"/>
                </a:buClr>
                <a:buSzPct val="25000"/>
              </a:pPr>
              <a:r>
                <a:rPr lang="ru-RU" sz="16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Из получившейся целлюлозы делают бумажную массу</a:t>
              </a:r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29" t="42646" r="39703" b="32154"/>
          <a:stretch/>
        </p:blipFill>
        <p:spPr>
          <a:xfrm>
            <a:off x="6752540" y="548680"/>
            <a:ext cx="4953580" cy="5616624"/>
          </a:xfrm>
          <a:prstGeom prst="rect">
            <a:avLst/>
          </a:prstGeom>
        </p:spPr>
      </p:pic>
      <p:sp>
        <p:nvSpPr>
          <p:cNvPr id="31" name="Стрелка вправо 30"/>
          <p:cNvSpPr/>
          <p:nvPr/>
        </p:nvSpPr>
        <p:spPr>
          <a:xfrm>
            <a:off x="3215061" y="1758484"/>
            <a:ext cx="505971" cy="17938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Стрелка вправо 38"/>
          <p:cNvSpPr/>
          <p:nvPr/>
        </p:nvSpPr>
        <p:spPr>
          <a:xfrm>
            <a:off x="5938237" y="1758484"/>
            <a:ext cx="505971" cy="17938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право 31"/>
          <p:cNvSpPr/>
          <p:nvPr/>
        </p:nvSpPr>
        <p:spPr>
          <a:xfrm>
            <a:off x="3215061" y="4359055"/>
            <a:ext cx="505971" cy="17938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51550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3" grpId="0" animBg="1"/>
      <p:bldP spid="31" grpId="0" animBg="1"/>
      <p:bldP spid="39" grpId="0" animBg="1"/>
      <p:bldP spid="3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B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Выгнутая вверх стрелка 24"/>
          <p:cNvSpPr/>
          <p:nvPr/>
        </p:nvSpPr>
        <p:spPr>
          <a:xfrm rot="5400000">
            <a:off x="8478313" y="2547023"/>
            <a:ext cx="540302" cy="288032"/>
          </a:xfrm>
          <a:prstGeom prst="curved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6" name="Стрелка вправо 25"/>
          <p:cNvSpPr/>
          <p:nvPr/>
        </p:nvSpPr>
        <p:spPr>
          <a:xfrm>
            <a:off x="6445985" y="4359055"/>
            <a:ext cx="505971" cy="17938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2"/>
          <p:cNvGrpSpPr/>
          <p:nvPr/>
        </p:nvGrpSpPr>
        <p:grpSpPr>
          <a:xfrm>
            <a:off x="611560" y="856195"/>
            <a:ext cx="2436701" cy="2104995"/>
            <a:chOff x="611560" y="856195"/>
            <a:chExt cx="2436701" cy="2104995"/>
          </a:xfrm>
        </p:grpSpPr>
        <p:sp>
          <p:nvSpPr>
            <p:cNvPr id="29" name="Shape 228"/>
            <p:cNvSpPr txBox="1"/>
            <p:nvPr/>
          </p:nvSpPr>
          <p:spPr>
            <a:xfrm>
              <a:off x="611560" y="2709961"/>
              <a:ext cx="2429357" cy="25122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lvl="0">
                <a:buClr>
                  <a:schemeClr val="dk1"/>
                </a:buClr>
                <a:buSzPct val="25000"/>
              </a:pPr>
              <a:r>
                <a:rPr lang="ru-RU" sz="16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Хлопок выращивают на плантациях</a:t>
              </a:r>
            </a:p>
          </p:txBody>
        </p:sp>
        <p:pic>
          <p:nvPicPr>
            <p:cNvPr id="46" name="Shape 260" descr="Картинки по запросу полив хлопка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633014" y="856195"/>
              <a:ext cx="2415247" cy="1793731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  <p:grpSp>
        <p:nvGrpSpPr>
          <p:cNvPr id="56" name="Группа 55"/>
          <p:cNvGrpSpPr/>
          <p:nvPr/>
        </p:nvGrpSpPr>
        <p:grpSpPr>
          <a:xfrm>
            <a:off x="3362706" y="856194"/>
            <a:ext cx="2433430" cy="2104996"/>
            <a:chOff x="3362706" y="856194"/>
            <a:chExt cx="2433430" cy="2104996"/>
          </a:xfrm>
        </p:grpSpPr>
        <p:sp>
          <p:nvSpPr>
            <p:cNvPr id="32" name="Shape 228"/>
            <p:cNvSpPr txBox="1"/>
            <p:nvPr/>
          </p:nvSpPr>
          <p:spPr>
            <a:xfrm>
              <a:off x="3362706" y="2709961"/>
              <a:ext cx="2429357" cy="25122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lvl="0">
                <a:buClr>
                  <a:schemeClr val="dk1"/>
                </a:buClr>
                <a:buSzPct val="25000"/>
              </a:pPr>
              <a:r>
                <a:rPr lang="ru-RU" sz="16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Хлопок выращивают на плантациях</a:t>
              </a:r>
            </a:p>
          </p:txBody>
        </p:sp>
        <p:grpSp>
          <p:nvGrpSpPr>
            <p:cNvPr id="47" name="Shape 257"/>
            <p:cNvGrpSpPr/>
            <p:nvPr/>
          </p:nvGrpSpPr>
          <p:grpSpPr>
            <a:xfrm>
              <a:off x="3380889" y="856194"/>
              <a:ext cx="2415247" cy="1780717"/>
              <a:chOff x="1250873" y="234262"/>
              <a:chExt cx="4769827" cy="3638551"/>
            </a:xfrm>
          </p:grpSpPr>
          <p:pic>
            <p:nvPicPr>
              <p:cNvPr id="48" name="Shape 258" descr="Картинки по запросу поле хлопка"/>
              <p:cNvPicPr preferRelativeResize="0"/>
              <p:nvPr/>
            </p:nvPicPr>
            <p:blipFill rotWithShape="1">
              <a:blip r:embed="rId3">
                <a:alphaModFix/>
              </a:blip>
              <a:srcRect l="16539"/>
              <a:stretch/>
            </p:blipFill>
            <p:spPr>
              <a:xfrm>
                <a:off x="1250873" y="234262"/>
                <a:ext cx="4769825" cy="3638549"/>
              </a:xfrm>
              <a:prstGeom prst="rect">
                <a:avLst/>
              </a:prstGeom>
              <a:ln w="38100" cap="sq">
                <a:solidFill>
                  <a:srgbClr val="000000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</p:spPr>
          </p:pic>
          <p:pic>
            <p:nvPicPr>
              <p:cNvPr id="49" name="Shape 259" descr="Картинки по запросу поле хлопка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4673657" y="1852246"/>
                <a:ext cx="1347043" cy="2020567"/>
              </a:xfrm>
              <a:prstGeom prst="rect">
                <a:avLst/>
              </a:prstGeom>
              <a:ln w="38100" cap="sq">
                <a:solidFill>
                  <a:srgbClr val="000000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</p:spPr>
          </p:pic>
        </p:grpSp>
      </p:grpSp>
      <p:sp>
        <p:nvSpPr>
          <p:cNvPr id="42" name="Стрелка вправо 41"/>
          <p:cNvSpPr/>
          <p:nvPr/>
        </p:nvSpPr>
        <p:spPr>
          <a:xfrm>
            <a:off x="3215061" y="1758484"/>
            <a:ext cx="505971" cy="17938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7" name="Группа 56"/>
          <p:cNvGrpSpPr/>
          <p:nvPr/>
        </p:nvGrpSpPr>
        <p:grpSpPr>
          <a:xfrm>
            <a:off x="6140628" y="856193"/>
            <a:ext cx="2444905" cy="2104997"/>
            <a:chOff x="6140628" y="856193"/>
            <a:chExt cx="2444905" cy="2104997"/>
          </a:xfrm>
        </p:grpSpPr>
        <p:sp>
          <p:nvSpPr>
            <p:cNvPr id="35" name="Shape 228"/>
            <p:cNvSpPr txBox="1"/>
            <p:nvPr/>
          </p:nvSpPr>
          <p:spPr>
            <a:xfrm>
              <a:off x="6156176" y="2709961"/>
              <a:ext cx="2429357" cy="25122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lvl="0">
                <a:buClr>
                  <a:schemeClr val="dk1"/>
                </a:buClr>
                <a:buSzPct val="25000"/>
              </a:pPr>
              <a:r>
                <a:rPr lang="ru-RU" sz="16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Собранный урожай отправляют на очистку</a:t>
              </a:r>
            </a:p>
          </p:txBody>
        </p:sp>
        <p:pic>
          <p:nvPicPr>
            <p:cNvPr id="51" name="Shape 261" descr="Похожее изображение"/>
            <p:cNvPicPr preferRelativeResize="0"/>
            <p:nvPr/>
          </p:nvPicPr>
          <p:blipFill rotWithShape="1">
            <a:blip r:embed="rId5">
              <a:alphaModFix/>
            </a:blip>
            <a:srcRect r="11734"/>
            <a:stretch/>
          </p:blipFill>
          <p:spPr>
            <a:xfrm>
              <a:off x="6140628" y="856193"/>
              <a:ext cx="2391812" cy="1799467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  <p:sp>
        <p:nvSpPr>
          <p:cNvPr id="43" name="Стрелка вправо 42"/>
          <p:cNvSpPr/>
          <p:nvPr/>
        </p:nvSpPr>
        <p:spPr>
          <a:xfrm>
            <a:off x="5938237" y="1758484"/>
            <a:ext cx="505971" cy="17938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8" name="Группа 57"/>
          <p:cNvGrpSpPr/>
          <p:nvPr/>
        </p:nvGrpSpPr>
        <p:grpSpPr>
          <a:xfrm>
            <a:off x="611560" y="3544520"/>
            <a:ext cx="2429357" cy="2188736"/>
            <a:chOff x="611560" y="3544520"/>
            <a:chExt cx="2429357" cy="2188736"/>
          </a:xfrm>
        </p:grpSpPr>
        <p:sp>
          <p:nvSpPr>
            <p:cNvPr id="38" name="Shape 228"/>
            <p:cNvSpPr txBox="1"/>
            <p:nvPr/>
          </p:nvSpPr>
          <p:spPr>
            <a:xfrm>
              <a:off x="611560" y="5482027"/>
              <a:ext cx="2429357" cy="25122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lvl="0">
                <a:buClr>
                  <a:schemeClr val="dk1"/>
                </a:buClr>
                <a:buSzPct val="25000"/>
              </a:pPr>
              <a:r>
                <a:rPr lang="ru-RU" sz="16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После этого из хлопка делается пряжа</a:t>
              </a:r>
            </a:p>
          </p:txBody>
        </p:sp>
        <p:pic>
          <p:nvPicPr>
            <p:cNvPr id="54" name="Shape 262" descr="Картинки по запросу хлопок прядильная фабрика"/>
            <p:cNvPicPr preferRelativeResize="0"/>
            <p:nvPr/>
          </p:nvPicPr>
          <p:blipFill rotWithShape="1">
            <a:blip r:embed="rId6">
              <a:alphaModFix/>
            </a:blip>
            <a:srcRect r="9625"/>
            <a:stretch/>
          </p:blipFill>
          <p:spPr>
            <a:xfrm>
              <a:off x="611561" y="3544520"/>
              <a:ext cx="2424836" cy="1877741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  <p:grpSp>
        <p:nvGrpSpPr>
          <p:cNvPr id="59" name="Группа 58"/>
          <p:cNvGrpSpPr/>
          <p:nvPr/>
        </p:nvGrpSpPr>
        <p:grpSpPr>
          <a:xfrm>
            <a:off x="3359624" y="3539200"/>
            <a:ext cx="2771447" cy="2194056"/>
            <a:chOff x="3359624" y="3539200"/>
            <a:chExt cx="2771447" cy="2194056"/>
          </a:xfrm>
        </p:grpSpPr>
        <p:sp>
          <p:nvSpPr>
            <p:cNvPr id="41" name="Shape 228"/>
            <p:cNvSpPr txBox="1"/>
            <p:nvPr/>
          </p:nvSpPr>
          <p:spPr>
            <a:xfrm>
              <a:off x="3362706" y="5482027"/>
              <a:ext cx="2768365" cy="25122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lvl="0">
                <a:buClr>
                  <a:schemeClr val="dk1"/>
                </a:buClr>
                <a:buSzPct val="25000"/>
              </a:pPr>
              <a:r>
                <a:rPr lang="ru-RU" sz="16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Из пряжи делается ткань</a:t>
              </a:r>
            </a:p>
          </p:txBody>
        </p:sp>
        <p:pic>
          <p:nvPicPr>
            <p:cNvPr id="55" name="Shape 263" descr="Картинки по запросу ткацкая фабрика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3359624" y="3539200"/>
              <a:ext cx="2432440" cy="1898792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  <p:sp>
        <p:nvSpPr>
          <p:cNvPr id="44" name="Стрелка вправо 43"/>
          <p:cNvSpPr/>
          <p:nvPr/>
        </p:nvSpPr>
        <p:spPr>
          <a:xfrm>
            <a:off x="3215061" y="4359055"/>
            <a:ext cx="505971" cy="17938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412" t="38450" r="12201" b="24801"/>
          <a:stretch/>
        </p:blipFill>
        <p:spPr>
          <a:xfrm>
            <a:off x="6876256" y="354088"/>
            <a:ext cx="2952328" cy="6078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3608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42" grpId="0" animBg="1"/>
      <p:bldP spid="43" grpId="0" animBg="1"/>
      <p:bldP spid="4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600"/>
          <a:stretch/>
        </p:blipFill>
        <p:spPr>
          <a:xfrm>
            <a:off x="0" y="0"/>
            <a:ext cx="3419872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250"/>
          <a:stretch/>
        </p:blipFill>
        <p:spPr>
          <a:xfrm>
            <a:off x="0" y="116632"/>
            <a:ext cx="9144000" cy="25202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099" b="45401"/>
          <a:stretch/>
        </p:blipFill>
        <p:spPr>
          <a:xfrm>
            <a:off x="35496" y="2492896"/>
            <a:ext cx="9144000" cy="7200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00" t="51050" r="5901" b="9051"/>
          <a:stretch/>
        </p:blipFill>
        <p:spPr>
          <a:xfrm>
            <a:off x="3491880" y="2924944"/>
            <a:ext cx="5184576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2531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B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hape 294" descr="Картинки по запросу земля из космоса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635634" y="1343930"/>
            <a:ext cx="5888694" cy="44717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Shape 292" descr="Похожее изображе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73740" y="1343930"/>
            <a:ext cx="5850588" cy="44427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Shape 293" descr="Похожее изображение"/>
          <p:cNvPicPr preferRelativeResize="0"/>
          <p:nvPr/>
        </p:nvPicPr>
        <p:blipFill rotWithShape="1">
          <a:blip r:embed="rId4">
            <a:alphaModFix/>
          </a:blip>
          <a:srcRect t="-1" r="26983" b="1582"/>
          <a:stretch/>
        </p:blipFill>
        <p:spPr>
          <a:xfrm>
            <a:off x="1713244" y="1343930"/>
            <a:ext cx="5811084" cy="44127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050"/>
          <a:stretch/>
        </p:blipFill>
        <p:spPr>
          <a:xfrm>
            <a:off x="0" y="0"/>
            <a:ext cx="9144000" cy="1093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6066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4E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85881"/>
          <a:stretch/>
        </p:blipFill>
        <p:spPr>
          <a:xfrm>
            <a:off x="0" y="0"/>
            <a:ext cx="9144000" cy="968305"/>
          </a:xfrm>
          <a:prstGeom prst="rect">
            <a:avLst/>
          </a:prstGeom>
        </p:spPr>
      </p:pic>
      <p:pic>
        <p:nvPicPr>
          <p:cNvPr id="11" name="Изображение 8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2366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030" y="1124744"/>
            <a:ext cx="7803380" cy="5028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9870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http://www.clipartbest.com/cliparts/McL/LxG/McLLxGjEi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http://www.clipartbest.com/cliparts/McL/LxG/McLLxGjEi.sv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84" y="160338"/>
            <a:ext cx="8716432" cy="6537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6669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01"/>
          <a:stretch/>
        </p:blipFill>
        <p:spPr>
          <a:xfrm>
            <a:off x="0" y="836712"/>
            <a:ext cx="9144000" cy="602128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8" cy="68579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00" r="67325"/>
          <a:stretch/>
        </p:blipFill>
        <p:spPr>
          <a:xfrm>
            <a:off x="0" y="1556792"/>
            <a:ext cx="2987824" cy="53012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01"/>
          <a:stretch/>
        </p:blipFill>
        <p:spPr>
          <a:xfrm>
            <a:off x="0" y="836712"/>
            <a:ext cx="9144000" cy="602128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092280" y="6165304"/>
            <a:ext cx="1584176" cy="692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01" b="32149"/>
          <a:stretch/>
        </p:blipFill>
        <p:spPr>
          <a:xfrm>
            <a:off x="0" y="836712"/>
            <a:ext cx="9144000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1643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84650"/>
          <a:stretch/>
        </p:blipFill>
        <p:spPr>
          <a:xfrm>
            <a:off x="0" y="0"/>
            <a:ext cx="9144000" cy="105273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00" r="62600" b="45800"/>
          <a:stretch/>
        </p:blipFill>
        <p:spPr>
          <a:xfrm>
            <a:off x="0" y="1412776"/>
            <a:ext cx="3419872" cy="230425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00" t="20601" r="34250" b="48950"/>
          <a:stretch/>
        </p:blipFill>
        <p:spPr>
          <a:xfrm>
            <a:off x="3419872" y="1412776"/>
            <a:ext cx="2592288" cy="208823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50" t="15351" r="6688" b="45800"/>
          <a:stretch/>
        </p:blipFill>
        <p:spPr>
          <a:xfrm>
            <a:off x="6012160" y="1052736"/>
            <a:ext cx="2520280" cy="266429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200" r="64175"/>
          <a:stretch/>
        </p:blipFill>
        <p:spPr>
          <a:xfrm>
            <a:off x="0" y="3717032"/>
            <a:ext cx="3275856" cy="314096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63" t="56300" r="37400"/>
          <a:stretch/>
        </p:blipFill>
        <p:spPr>
          <a:xfrm>
            <a:off x="3059832" y="3861048"/>
            <a:ext cx="2664296" cy="299695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50" t="56300" b="12201"/>
          <a:stretch/>
        </p:blipFill>
        <p:spPr>
          <a:xfrm>
            <a:off x="6012160" y="3861048"/>
            <a:ext cx="3131840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0253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599"/>
          <a:stretch/>
        </p:blipFill>
        <p:spPr>
          <a:xfrm>
            <a:off x="0" y="0"/>
            <a:ext cx="9144000" cy="112474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01" b="12199"/>
          <a:stretch/>
        </p:blipFill>
        <p:spPr>
          <a:xfrm>
            <a:off x="0" y="1124744"/>
            <a:ext cx="9144000" cy="489654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01"/>
          <a:stretch/>
        </p:blipFill>
        <p:spPr>
          <a:xfrm>
            <a:off x="0" y="1124744"/>
            <a:ext cx="9144000" cy="573325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50" b="5901"/>
          <a:stretch/>
        </p:blipFill>
        <p:spPr>
          <a:xfrm>
            <a:off x="0" y="3933056"/>
            <a:ext cx="9144000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5732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3" t="71000" r="50787" b="2750"/>
          <a:stretch/>
        </p:blipFill>
        <p:spPr>
          <a:xfrm>
            <a:off x="755576" y="4869160"/>
            <a:ext cx="3744416" cy="18002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62" t="44750" b="34250"/>
          <a:stretch/>
        </p:blipFill>
        <p:spPr>
          <a:xfrm>
            <a:off x="4788024" y="3068960"/>
            <a:ext cx="4355976" cy="144016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9" t="42650" r="47637" b="34250"/>
          <a:stretch/>
        </p:blipFill>
        <p:spPr>
          <a:xfrm>
            <a:off x="1187624" y="2924944"/>
            <a:ext cx="3600400" cy="158417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12" t="13251" b="55250"/>
          <a:stretch/>
        </p:blipFill>
        <p:spPr>
          <a:xfrm>
            <a:off x="4499992" y="908720"/>
            <a:ext cx="4644008" cy="21602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00" r="47637" b="57350"/>
          <a:stretch/>
        </p:blipFill>
        <p:spPr>
          <a:xfrm>
            <a:off x="0" y="1124744"/>
            <a:ext cx="4788024" cy="18002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51" r="76775" b="55250"/>
          <a:stretch/>
        </p:blipFill>
        <p:spPr>
          <a:xfrm>
            <a:off x="0" y="908720"/>
            <a:ext cx="2123728" cy="216024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50" t="63650" r="17713"/>
          <a:stretch/>
        </p:blipFill>
        <p:spPr>
          <a:xfrm>
            <a:off x="5436096" y="4365104"/>
            <a:ext cx="2088232" cy="249289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12" t="13250" r="31101" b="57350"/>
          <a:stretch/>
        </p:blipFill>
        <p:spPr>
          <a:xfrm>
            <a:off x="4499992" y="908720"/>
            <a:ext cx="1800200" cy="201622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50" r="76775" b="31100"/>
          <a:stretch/>
        </p:blipFill>
        <p:spPr>
          <a:xfrm>
            <a:off x="0" y="2924944"/>
            <a:ext cx="2123728" cy="18002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12" t="42650" r="31101" b="31100"/>
          <a:stretch/>
        </p:blipFill>
        <p:spPr>
          <a:xfrm>
            <a:off x="4499992" y="2924944"/>
            <a:ext cx="1800200" cy="180020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000" r="75200"/>
          <a:stretch/>
        </p:blipFill>
        <p:spPr>
          <a:xfrm>
            <a:off x="0" y="4869160"/>
            <a:ext cx="2267744" cy="198884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599"/>
          <a:stretch/>
        </p:blipFill>
        <p:spPr>
          <a:xfrm>
            <a:off x="0" y="0"/>
            <a:ext cx="9144000" cy="112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1894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4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3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6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9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51" r="49212" b="57350"/>
          <a:stretch/>
        </p:blipFill>
        <p:spPr>
          <a:xfrm>
            <a:off x="0" y="908720"/>
            <a:ext cx="4644008" cy="201622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3" t="71000" r="50787" b="2750"/>
          <a:stretch/>
        </p:blipFill>
        <p:spPr>
          <a:xfrm>
            <a:off x="755576" y="4869160"/>
            <a:ext cx="3744416" cy="18002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62" t="44750" b="34250"/>
          <a:stretch/>
        </p:blipFill>
        <p:spPr>
          <a:xfrm>
            <a:off x="4788024" y="3068960"/>
            <a:ext cx="4355976" cy="144016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9" t="42650" r="47637" b="34250"/>
          <a:stretch/>
        </p:blipFill>
        <p:spPr>
          <a:xfrm>
            <a:off x="1187624" y="2924944"/>
            <a:ext cx="3600400" cy="158417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12" t="13251" b="55250"/>
          <a:stretch/>
        </p:blipFill>
        <p:spPr>
          <a:xfrm>
            <a:off x="4499992" y="908720"/>
            <a:ext cx="4644008" cy="2160240"/>
          </a:xfrm>
          <a:prstGeom prst="rect">
            <a:avLst/>
          </a:prstGeom>
        </p:spPr>
      </p:pic>
      <p:grpSp>
        <p:nvGrpSpPr>
          <p:cNvPr id="4" name="Группа 3"/>
          <p:cNvGrpSpPr/>
          <p:nvPr/>
        </p:nvGrpSpPr>
        <p:grpSpPr>
          <a:xfrm>
            <a:off x="0" y="908720"/>
            <a:ext cx="4788024" cy="2160240"/>
            <a:chOff x="0" y="908720"/>
            <a:chExt cx="4788024" cy="2160240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400" r="47637" b="57350"/>
            <a:stretch/>
          </p:blipFill>
          <p:spPr>
            <a:xfrm>
              <a:off x="0" y="1124744"/>
              <a:ext cx="4788024" cy="1800200"/>
            </a:xfrm>
            <a:prstGeom prst="rect">
              <a:avLst/>
            </a:prstGeom>
          </p:spPr>
        </p:pic>
        <p:pic>
          <p:nvPicPr>
            <p:cNvPr id="6" name="Рисунок 5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251" r="76775" b="55250"/>
            <a:stretch/>
          </p:blipFill>
          <p:spPr>
            <a:xfrm>
              <a:off x="0" y="908720"/>
              <a:ext cx="2123728" cy="2160240"/>
            </a:xfrm>
            <a:prstGeom prst="rect">
              <a:avLst/>
            </a:prstGeom>
          </p:spPr>
        </p:pic>
      </p:grp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50" t="63650" r="17713"/>
          <a:stretch/>
        </p:blipFill>
        <p:spPr>
          <a:xfrm>
            <a:off x="5436096" y="4365104"/>
            <a:ext cx="2088232" cy="249289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12" t="13250" r="31101" b="57350"/>
          <a:stretch/>
        </p:blipFill>
        <p:spPr>
          <a:xfrm>
            <a:off x="4499992" y="908720"/>
            <a:ext cx="1800200" cy="201622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50" r="76775" b="31100"/>
          <a:stretch/>
        </p:blipFill>
        <p:spPr>
          <a:xfrm>
            <a:off x="0" y="2924944"/>
            <a:ext cx="2123728" cy="18002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12" t="42650" r="31101" b="31100"/>
          <a:stretch/>
        </p:blipFill>
        <p:spPr>
          <a:xfrm>
            <a:off x="4499992" y="2924944"/>
            <a:ext cx="1800200" cy="180020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000" r="75200"/>
          <a:stretch/>
        </p:blipFill>
        <p:spPr>
          <a:xfrm>
            <a:off x="0" y="4869160"/>
            <a:ext cx="2267744" cy="198884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599"/>
          <a:stretch/>
        </p:blipFill>
        <p:spPr>
          <a:xfrm>
            <a:off x="0" y="0"/>
            <a:ext cx="9144000" cy="112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75446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50" r="49212" b="31100"/>
          <a:stretch/>
        </p:blipFill>
        <p:spPr>
          <a:xfrm>
            <a:off x="0" y="2924944"/>
            <a:ext cx="4644008" cy="1800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51" r="49212" b="57350"/>
          <a:stretch/>
        </p:blipFill>
        <p:spPr>
          <a:xfrm>
            <a:off x="0" y="908720"/>
            <a:ext cx="4644008" cy="201622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3" t="71000" r="50787" b="2750"/>
          <a:stretch/>
        </p:blipFill>
        <p:spPr>
          <a:xfrm>
            <a:off x="755576" y="4869160"/>
            <a:ext cx="3744416" cy="18002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62" t="44750" b="34250"/>
          <a:stretch/>
        </p:blipFill>
        <p:spPr>
          <a:xfrm>
            <a:off x="4788024" y="3068960"/>
            <a:ext cx="4355976" cy="144016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12" t="13251" b="55250"/>
          <a:stretch/>
        </p:blipFill>
        <p:spPr>
          <a:xfrm>
            <a:off x="4499992" y="908720"/>
            <a:ext cx="4644008" cy="216024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50" t="63650" r="17713"/>
          <a:stretch/>
        </p:blipFill>
        <p:spPr>
          <a:xfrm>
            <a:off x="5436096" y="4365104"/>
            <a:ext cx="2088232" cy="249289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12" t="13250" r="31101" b="57350"/>
          <a:stretch/>
        </p:blipFill>
        <p:spPr>
          <a:xfrm>
            <a:off x="4499992" y="908720"/>
            <a:ext cx="1800200" cy="2016224"/>
          </a:xfrm>
          <a:prstGeom prst="rect">
            <a:avLst/>
          </a:prstGeom>
        </p:spPr>
      </p:pic>
      <p:grpSp>
        <p:nvGrpSpPr>
          <p:cNvPr id="17" name="Группа 16"/>
          <p:cNvGrpSpPr/>
          <p:nvPr/>
        </p:nvGrpSpPr>
        <p:grpSpPr>
          <a:xfrm>
            <a:off x="0" y="2924944"/>
            <a:ext cx="4788024" cy="1800200"/>
            <a:chOff x="0" y="2924944"/>
            <a:chExt cx="4788024" cy="1800200"/>
          </a:xfrm>
        </p:grpSpPr>
        <p:pic>
          <p:nvPicPr>
            <p:cNvPr id="12" name="Рисунок 11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89" t="42650" r="47637" b="34250"/>
            <a:stretch/>
          </p:blipFill>
          <p:spPr>
            <a:xfrm>
              <a:off x="1187624" y="2924944"/>
              <a:ext cx="3600400" cy="1584176"/>
            </a:xfrm>
            <a:prstGeom prst="rect">
              <a:avLst/>
            </a:prstGeom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2650" r="76775" b="31100"/>
            <a:stretch/>
          </p:blipFill>
          <p:spPr>
            <a:xfrm>
              <a:off x="0" y="2924944"/>
              <a:ext cx="2123728" cy="1800200"/>
            </a:xfrm>
            <a:prstGeom prst="rect">
              <a:avLst/>
            </a:prstGeom>
          </p:spPr>
        </p:pic>
      </p:grp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12" t="42650" r="31101" b="31100"/>
          <a:stretch/>
        </p:blipFill>
        <p:spPr>
          <a:xfrm>
            <a:off x="4499992" y="2924944"/>
            <a:ext cx="1800200" cy="180020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000" r="75200"/>
          <a:stretch/>
        </p:blipFill>
        <p:spPr>
          <a:xfrm>
            <a:off x="0" y="4869160"/>
            <a:ext cx="2267744" cy="198884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599"/>
          <a:stretch/>
        </p:blipFill>
        <p:spPr>
          <a:xfrm>
            <a:off x="0" y="0"/>
            <a:ext cx="9144000" cy="112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90769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00" r="47637"/>
          <a:stretch/>
        </p:blipFill>
        <p:spPr>
          <a:xfrm>
            <a:off x="0" y="4725144"/>
            <a:ext cx="4788024" cy="213285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50" r="49212" b="31100"/>
          <a:stretch/>
        </p:blipFill>
        <p:spPr>
          <a:xfrm>
            <a:off x="0" y="2924944"/>
            <a:ext cx="4644008" cy="1800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51" r="49212" b="57350"/>
          <a:stretch/>
        </p:blipFill>
        <p:spPr>
          <a:xfrm>
            <a:off x="0" y="908720"/>
            <a:ext cx="4644008" cy="201622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62" t="44750" b="34250"/>
          <a:stretch/>
        </p:blipFill>
        <p:spPr>
          <a:xfrm>
            <a:off x="4788024" y="3068960"/>
            <a:ext cx="4355976" cy="144016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12" t="13251" b="55250"/>
          <a:stretch/>
        </p:blipFill>
        <p:spPr>
          <a:xfrm>
            <a:off x="4499992" y="908720"/>
            <a:ext cx="4644008" cy="216024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50" t="63650" r="17713"/>
          <a:stretch/>
        </p:blipFill>
        <p:spPr>
          <a:xfrm>
            <a:off x="5436096" y="4365104"/>
            <a:ext cx="2088232" cy="249289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12" t="13250" r="31101" b="57350"/>
          <a:stretch/>
        </p:blipFill>
        <p:spPr>
          <a:xfrm>
            <a:off x="4499992" y="908720"/>
            <a:ext cx="1800200" cy="201622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12" t="42650" r="31101" b="31100"/>
          <a:stretch/>
        </p:blipFill>
        <p:spPr>
          <a:xfrm>
            <a:off x="4499992" y="2924944"/>
            <a:ext cx="1800200" cy="1800200"/>
          </a:xfrm>
          <a:prstGeom prst="rect">
            <a:avLst/>
          </a:prstGeom>
        </p:spPr>
      </p:pic>
      <p:grpSp>
        <p:nvGrpSpPr>
          <p:cNvPr id="4" name="Группа 3"/>
          <p:cNvGrpSpPr/>
          <p:nvPr/>
        </p:nvGrpSpPr>
        <p:grpSpPr>
          <a:xfrm>
            <a:off x="0" y="4869160"/>
            <a:ext cx="4499992" cy="1988840"/>
            <a:chOff x="0" y="4869160"/>
            <a:chExt cx="4499992" cy="1988840"/>
          </a:xfrm>
        </p:grpSpPr>
        <p:pic>
          <p:nvPicPr>
            <p:cNvPr id="16" name="Рисунок 15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63" t="71000" r="50787" b="2750"/>
            <a:stretch/>
          </p:blipFill>
          <p:spPr>
            <a:xfrm>
              <a:off x="755576" y="4869160"/>
              <a:ext cx="3744416" cy="1800200"/>
            </a:xfrm>
            <a:prstGeom prst="rect">
              <a:avLst/>
            </a:prstGeom>
          </p:spPr>
        </p:pic>
        <p:pic>
          <p:nvPicPr>
            <p:cNvPr id="15" name="Рисунок 14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1000" r="75200"/>
            <a:stretch/>
          </p:blipFill>
          <p:spPr>
            <a:xfrm>
              <a:off x="0" y="4869160"/>
              <a:ext cx="2267744" cy="1988840"/>
            </a:xfrm>
            <a:prstGeom prst="rect">
              <a:avLst/>
            </a:prstGeom>
          </p:spPr>
        </p:pic>
      </p:grp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599"/>
          <a:stretch/>
        </p:blipFill>
        <p:spPr>
          <a:xfrm>
            <a:off x="0" y="0"/>
            <a:ext cx="9144000" cy="112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33648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25502</TotalTime>
  <Words>83</Words>
  <Application>Microsoft Office PowerPoint</Application>
  <PresentationFormat>Экран (4:3)</PresentationFormat>
  <Paragraphs>21</Paragraphs>
  <Slides>18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Титульный слайд</dc:title>
  <dc:creator>Инга</dc:creator>
  <cp:lastModifiedBy>1</cp:lastModifiedBy>
  <cp:revision>369</cp:revision>
  <dcterms:created xsi:type="dcterms:W3CDTF">2016-07-26T06:17:25Z</dcterms:created>
  <dcterms:modified xsi:type="dcterms:W3CDTF">2021-06-27T03:35:22Z</dcterms:modified>
</cp:coreProperties>
</file>