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5337" y="116632"/>
            <a:ext cx="2843808" cy="1166778"/>
          </a:xfrm>
        </p:spPr>
        <p:txBody>
          <a:bodyPr>
            <a:normAutofit fontScale="90000"/>
          </a:bodyPr>
          <a:lstStyle/>
          <a:p>
            <a:r>
              <a:rPr lang="ru-RU" dirty="0"/>
              <a:t>Сказка «Репка</a:t>
            </a:r>
            <a:r>
              <a:rPr lang="ru-RU" dirty="0" smtClean="0"/>
              <a:t>»</a:t>
            </a:r>
            <a:endParaRPr lang="ru-RU" dirty="0"/>
          </a:p>
        </p:txBody>
      </p:sp>
      <p:grpSp>
        <p:nvGrpSpPr>
          <p:cNvPr id="19" name="Группа 18"/>
          <p:cNvGrpSpPr/>
          <p:nvPr/>
        </p:nvGrpSpPr>
        <p:grpSpPr>
          <a:xfrm>
            <a:off x="3786223" y="4914814"/>
            <a:ext cx="2952328" cy="749619"/>
            <a:chOff x="1115616" y="2553271"/>
            <a:chExt cx="3600400" cy="1268121"/>
          </a:xfrm>
        </p:grpSpPr>
        <p:sp>
          <p:nvSpPr>
            <p:cNvPr id="5" name="Подзаголовок 2"/>
            <p:cNvSpPr txBox="1">
              <a:spLocks/>
            </p:cNvSpPr>
            <p:nvPr/>
          </p:nvSpPr>
          <p:spPr>
            <a:xfrm>
              <a:off x="1115616" y="2553271"/>
              <a:ext cx="3600400" cy="734357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lIns="91440" tIns="45720" rIns="91440" bIns="45720" rtlCol="0">
              <a:normAutofit fontScale="77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dirty="0" smtClean="0"/>
                <a:t>Позвать на помощь</a:t>
              </a:r>
              <a:endParaRPr lang="ru-RU" dirty="0"/>
            </a:p>
          </p:txBody>
        </p:sp>
        <p:cxnSp>
          <p:nvCxnSpPr>
            <p:cNvPr id="18" name="Прямая со стрелкой 17"/>
            <p:cNvCxnSpPr/>
            <p:nvPr/>
          </p:nvCxnSpPr>
          <p:spPr>
            <a:xfrm>
              <a:off x="2870707" y="3287628"/>
              <a:ext cx="0" cy="53376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cxnSp>
      </p:grpSp>
      <p:grpSp>
        <p:nvGrpSpPr>
          <p:cNvPr id="24" name="Группа 23"/>
          <p:cNvGrpSpPr/>
          <p:nvPr/>
        </p:nvGrpSpPr>
        <p:grpSpPr>
          <a:xfrm>
            <a:off x="383863" y="1860765"/>
            <a:ext cx="2967880" cy="804855"/>
            <a:chOff x="259904" y="3998976"/>
            <a:chExt cx="3159968" cy="1109828"/>
          </a:xfrm>
        </p:grpSpPr>
        <p:sp>
          <p:nvSpPr>
            <p:cNvPr id="6" name="Подзаголовок 2"/>
            <p:cNvSpPr txBox="1">
              <a:spLocks/>
            </p:cNvSpPr>
            <p:nvPr/>
          </p:nvSpPr>
          <p:spPr>
            <a:xfrm>
              <a:off x="259904" y="3998976"/>
              <a:ext cx="3159968" cy="576064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lIns="91440" tIns="45720" rIns="91440" bIns="45720" rtlCol="0">
              <a:normAutofit fontScale="77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dirty="0" smtClean="0"/>
                <a:t>Тянуть репку</a:t>
              </a:r>
              <a:endParaRPr lang="ru-RU" dirty="0"/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>
              <a:off x="1793141" y="4575040"/>
              <a:ext cx="0" cy="53376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cxnSp>
      </p:grpSp>
      <p:grpSp>
        <p:nvGrpSpPr>
          <p:cNvPr id="23" name="Группа 22"/>
          <p:cNvGrpSpPr/>
          <p:nvPr/>
        </p:nvGrpSpPr>
        <p:grpSpPr>
          <a:xfrm>
            <a:off x="3351743" y="2284573"/>
            <a:ext cx="2417488" cy="693953"/>
            <a:chOff x="5572705" y="1340768"/>
            <a:chExt cx="3159968" cy="1056999"/>
          </a:xfrm>
        </p:grpSpPr>
        <p:sp>
          <p:nvSpPr>
            <p:cNvPr id="4" name="Подзаголовок 2"/>
            <p:cNvSpPr txBox="1">
              <a:spLocks/>
            </p:cNvSpPr>
            <p:nvPr/>
          </p:nvSpPr>
          <p:spPr>
            <a:xfrm>
              <a:off x="5572705" y="1340768"/>
              <a:ext cx="3159968" cy="57606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lIns="91440" tIns="45720" rIns="91440" bIns="45720" rtlCol="0">
              <a:normAutofit fontScale="700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dirty="0" smtClean="0"/>
                <a:t>Репка выросла</a:t>
              </a:r>
              <a:endParaRPr lang="ru-RU" dirty="0"/>
            </a:p>
          </p:txBody>
        </p:sp>
        <p:cxnSp>
          <p:nvCxnSpPr>
            <p:cNvPr id="22" name="Прямая со стрелкой 21"/>
            <p:cNvCxnSpPr/>
            <p:nvPr/>
          </p:nvCxnSpPr>
          <p:spPr>
            <a:xfrm>
              <a:off x="7139467" y="1864003"/>
              <a:ext cx="0" cy="53376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cxnSp>
      </p:grpSp>
      <p:grpSp>
        <p:nvGrpSpPr>
          <p:cNvPr id="26" name="Группа 25"/>
          <p:cNvGrpSpPr/>
          <p:nvPr/>
        </p:nvGrpSpPr>
        <p:grpSpPr>
          <a:xfrm>
            <a:off x="6664848" y="4057234"/>
            <a:ext cx="2370687" cy="764719"/>
            <a:chOff x="1371038" y="2621233"/>
            <a:chExt cx="3600400" cy="1223321"/>
          </a:xfrm>
        </p:grpSpPr>
        <p:sp>
          <p:nvSpPr>
            <p:cNvPr id="27" name="Подзаголовок 2"/>
            <p:cNvSpPr txBox="1">
              <a:spLocks/>
            </p:cNvSpPr>
            <p:nvPr/>
          </p:nvSpPr>
          <p:spPr>
            <a:xfrm>
              <a:off x="1371038" y="2621233"/>
              <a:ext cx="3600400" cy="734357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lIns="91440" tIns="45720" rIns="91440" bIns="45720" rtlCol="0">
              <a:normAutofit fontScale="62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dirty="0" smtClean="0"/>
                <a:t>Посадил дед репку</a:t>
              </a:r>
              <a:endParaRPr lang="ru-RU" dirty="0"/>
            </a:p>
          </p:txBody>
        </p:sp>
        <p:cxnSp>
          <p:nvCxnSpPr>
            <p:cNvPr id="28" name="Прямая со стрелкой 27"/>
            <p:cNvCxnSpPr/>
            <p:nvPr/>
          </p:nvCxnSpPr>
          <p:spPr>
            <a:xfrm>
              <a:off x="3162894" y="3310790"/>
              <a:ext cx="0" cy="53376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cxnSp>
      </p:grpSp>
      <p:grpSp>
        <p:nvGrpSpPr>
          <p:cNvPr id="41" name="Группа 40"/>
          <p:cNvGrpSpPr/>
          <p:nvPr/>
        </p:nvGrpSpPr>
        <p:grpSpPr>
          <a:xfrm>
            <a:off x="4188562" y="5960912"/>
            <a:ext cx="2328833" cy="796400"/>
            <a:chOff x="251520" y="1581409"/>
            <a:chExt cx="2088232" cy="1196480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251520" y="1581409"/>
              <a:ext cx="2088232" cy="695464"/>
              <a:chOff x="251520" y="1581409"/>
              <a:chExt cx="2088232" cy="695464"/>
            </a:xfrm>
          </p:grpSpPr>
          <p:sp>
            <p:nvSpPr>
              <p:cNvPr id="33" name="Овал 32"/>
              <p:cNvSpPr/>
              <p:nvPr/>
            </p:nvSpPr>
            <p:spPr>
              <a:xfrm>
                <a:off x="251520" y="1581409"/>
                <a:ext cx="2088232" cy="695464"/>
              </a:xfrm>
              <a:prstGeom prst="ellipse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431540" y="1630291"/>
                <a:ext cx="1728192" cy="3699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  <a:spcBef>
                    <a:spcPct val="20000"/>
                  </a:spcBef>
                </a:pPr>
                <a:r>
                  <a:rPr lang="ru-RU" sz="2200" dirty="0">
                    <a:solidFill>
                      <a:schemeClr val="tx1">
                        <a:tint val="75000"/>
                      </a:schemeClr>
                    </a:solidFill>
                  </a:rPr>
                  <a:t>Начало </a:t>
                </a:r>
              </a:p>
            </p:txBody>
          </p:sp>
        </p:grpSp>
        <p:cxnSp>
          <p:nvCxnSpPr>
            <p:cNvPr id="37" name="Прямая со стрелкой 36"/>
            <p:cNvCxnSpPr>
              <a:stCxn id="33" idx="4"/>
            </p:cNvCxnSpPr>
            <p:nvPr/>
          </p:nvCxnSpPr>
          <p:spPr>
            <a:xfrm>
              <a:off x="1295636" y="2276873"/>
              <a:ext cx="0" cy="50101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38" name="Группа 37"/>
          <p:cNvGrpSpPr/>
          <p:nvPr/>
        </p:nvGrpSpPr>
        <p:grpSpPr>
          <a:xfrm>
            <a:off x="6693510" y="336403"/>
            <a:ext cx="2258543" cy="532719"/>
            <a:chOff x="251520" y="1581409"/>
            <a:chExt cx="2088232" cy="695464"/>
          </a:xfrm>
        </p:grpSpPr>
        <p:sp>
          <p:nvSpPr>
            <p:cNvPr id="39" name="Овал 38"/>
            <p:cNvSpPr/>
            <p:nvPr/>
          </p:nvSpPr>
          <p:spPr>
            <a:xfrm>
              <a:off x="251520" y="1581409"/>
              <a:ext cx="2088232" cy="695464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31540" y="1744154"/>
              <a:ext cx="1728192" cy="369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20000"/>
                </a:spcBef>
              </a:pPr>
              <a:r>
                <a:rPr lang="ru-RU" sz="2200" dirty="0" smtClean="0">
                  <a:solidFill>
                    <a:schemeClr val="tx1">
                      <a:tint val="75000"/>
                    </a:schemeClr>
                  </a:solidFill>
                </a:rPr>
                <a:t>Конец </a:t>
              </a:r>
              <a:endParaRPr lang="ru-RU" sz="2200" dirty="0">
                <a:solidFill>
                  <a:schemeClr val="tx1">
                    <a:tint val="75000"/>
                  </a:schemeClr>
                </a:solidFill>
              </a:endParaRPr>
            </a:p>
          </p:txBody>
        </p:sp>
      </p:grpSp>
      <p:cxnSp>
        <p:nvCxnSpPr>
          <p:cNvPr id="49" name="Прямая соединительная линия 48"/>
          <p:cNvCxnSpPr>
            <a:stCxn id="8" idx="3"/>
          </p:cNvCxnSpPr>
          <p:nvPr/>
        </p:nvCxnSpPr>
        <p:spPr>
          <a:xfrm flipV="1">
            <a:off x="5855051" y="3753231"/>
            <a:ext cx="827052" cy="1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grpSp>
        <p:nvGrpSpPr>
          <p:cNvPr id="57" name="Группа 56"/>
          <p:cNvGrpSpPr/>
          <p:nvPr/>
        </p:nvGrpSpPr>
        <p:grpSpPr>
          <a:xfrm>
            <a:off x="2333619" y="1574057"/>
            <a:ext cx="4356645" cy="3163708"/>
            <a:chOff x="2815804" y="2348880"/>
            <a:chExt cx="4356645" cy="3163708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2815804" y="3955503"/>
              <a:ext cx="4214751" cy="1557085"/>
              <a:chOff x="1287252" y="3486864"/>
              <a:chExt cx="5946788" cy="2743921"/>
            </a:xfrm>
          </p:grpSpPr>
          <p:grpSp>
            <p:nvGrpSpPr>
              <p:cNvPr id="9" name="Группа 8"/>
              <p:cNvGrpSpPr/>
              <p:nvPr/>
            </p:nvGrpSpPr>
            <p:grpSpPr>
              <a:xfrm>
                <a:off x="1287252" y="3811748"/>
                <a:ext cx="4968552" cy="1368152"/>
                <a:chOff x="2051720" y="4149080"/>
                <a:chExt cx="4968552" cy="1368152"/>
              </a:xfrm>
            </p:grpSpPr>
            <p:sp>
              <p:nvSpPr>
                <p:cNvPr id="8" name="Ромб 7"/>
                <p:cNvSpPr/>
                <p:nvPr/>
              </p:nvSpPr>
              <p:spPr>
                <a:xfrm>
                  <a:off x="2051720" y="4149080"/>
                  <a:ext cx="4968552" cy="1368152"/>
                </a:xfrm>
                <a:prstGeom prst="diamond">
                  <a:avLst/>
                </a:pr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" name="Подзаголовок 2"/>
                <p:cNvSpPr txBox="1">
                  <a:spLocks/>
                </p:cNvSpPr>
                <p:nvPr/>
              </p:nvSpPr>
              <p:spPr>
                <a:xfrm>
                  <a:off x="2339752" y="4509120"/>
                  <a:ext cx="4176464" cy="648072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rmAutofit fontScale="70000" lnSpcReduction="20000"/>
                </a:bodyPr>
                <a:lstStyle>
                  <a:lvl1pPr marL="0" indent="0" algn="ctr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None/>
                    <a:defRPr sz="32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ctr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None/>
                    <a:defRPr sz="28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ctr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None/>
                    <a:defRPr sz="24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ctr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None/>
                    <a:defRPr sz="20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ctr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None/>
                    <a:defRPr sz="20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 algn="ctr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None/>
                    <a:defRPr sz="20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 algn="ctr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None/>
                    <a:defRPr sz="20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 algn="ctr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None/>
                    <a:defRPr sz="20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 algn="ctr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None/>
                    <a:defRPr sz="20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dirty="0" smtClean="0"/>
                    <a:t>Вытянули репку?</a:t>
                  </a:r>
                  <a:endParaRPr lang="ru-RU" dirty="0"/>
                </a:p>
              </p:txBody>
            </p:sp>
          </p:grpSp>
          <p:sp>
            <p:nvSpPr>
              <p:cNvPr id="12" name="TextBox 11"/>
              <p:cNvSpPr txBox="1"/>
              <p:nvPr/>
            </p:nvSpPr>
            <p:spPr>
              <a:xfrm>
                <a:off x="6297937" y="3486864"/>
                <a:ext cx="936103" cy="10089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>
                    <a:solidFill>
                      <a:schemeClr val="tx1">
                        <a:tint val="75000"/>
                      </a:schemeClr>
                    </a:solidFill>
                  </a:rPr>
                  <a:t>нет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3771528" y="5179901"/>
                <a:ext cx="1775880" cy="1050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solidFill>
                      <a:schemeClr val="tx1">
                        <a:tint val="75000"/>
                      </a:schemeClr>
                    </a:solidFill>
                  </a:rPr>
                  <a:t>да</a:t>
                </a:r>
                <a:endParaRPr lang="ru-RU" sz="2400" dirty="0">
                  <a:solidFill>
                    <a:schemeClr val="tx1">
                      <a:tint val="75000"/>
                    </a:schemeClr>
                  </a:solidFill>
                </a:endParaRPr>
              </a:p>
            </p:txBody>
          </p:sp>
          <p:cxnSp>
            <p:nvCxnSpPr>
              <p:cNvPr id="14" name="Прямая со стрелкой 13"/>
              <p:cNvCxnSpPr/>
              <p:nvPr/>
            </p:nvCxnSpPr>
            <p:spPr>
              <a:xfrm>
                <a:off x="3771528" y="5179900"/>
                <a:ext cx="0" cy="745677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4"/>
              </a:lnRef>
              <a:fillRef idx="0">
                <a:schemeClr val="accent4"/>
              </a:fillRef>
              <a:effectRef idx="2">
                <a:schemeClr val="accent4"/>
              </a:effectRef>
              <a:fontRef idx="minor">
                <a:schemeClr val="tx1"/>
              </a:fontRef>
            </p:style>
          </p:cxnSp>
        </p:grpSp>
        <p:cxnSp>
          <p:nvCxnSpPr>
            <p:cNvPr id="45" name="Прямая со стрелкой 44"/>
            <p:cNvCxnSpPr/>
            <p:nvPr/>
          </p:nvCxnSpPr>
          <p:spPr>
            <a:xfrm flipH="1" flipV="1">
              <a:off x="4570526" y="2383832"/>
              <a:ext cx="2601923" cy="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 flipV="1">
              <a:off x="7164288" y="2348880"/>
              <a:ext cx="0" cy="2179175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pic>
        <p:nvPicPr>
          <p:cNvPr id="1026" name="Picture 2" descr="http://www.englishuniversity.com.ua/wp-content/uploads/2015/05/maxresdefaul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7" y="4926946"/>
            <a:ext cx="2924789" cy="1645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839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21</Words>
  <Application>Microsoft Office PowerPoint</Application>
  <PresentationFormat>Экран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Сказка «Репка»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Сказка «Репка»</dc:title>
  <dc:creator>Учитель</dc:creator>
  <cp:lastModifiedBy>Учитель</cp:lastModifiedBy>
  <cp:revision>4</cp:revision>
  <dcterms:created xsi:type="dcterms:W3CDTF">2015-11-14T05:08:05Z</dcterms:created>
  <dcterms:modified xsi:type="dcterms:W3CDTF">2015-11-14T23:51:19Z</dcterms:modified>
</cp:coreProperties>
</file>