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rina" initials="I" lastIdx="2" clrIdx="0">
    <p:extLst>
      <p:ext uri="{19B8F6BF-5375-455C-9EA6-DF929625EA0E}">
        <p15:presenceInfo xmlns:p15="http://schemas.microsoft.com/office/powerpoint/2012/main" userId="Iri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0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3339E-CE37-4241-8281-02750BC8E83F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E56CA-F26E-44D6-9887-E3C30A2223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9556290"/>
      </p:ext>
    </p:extLst>
  </p:cSld>
  <p:clrMapOvr>
    <a:masterClrMapping/>
  </p:clrMapOvr>
  <p:transition spd="med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3339E-CE37-4241-8281-02750BC8E83F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E56CA-F26E-44D6-9887-E3C30A2223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4832119"/>
      </p:ext>
    </p:extLst>
  </p:cSld>
  <p:clrMapOvr>
    <a:masterClrMapping/>
  </p:clrMapOvr>
  <p:transition spd="med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3339E-CE37-4241-8281-02750BC8E83F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E56CA-F26E-44D6-9887-E3C30A2223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2546108"/>
      </p:ext>
    </p:extLst>
  </p:cSld>
  <p:clrMapOvr>
    <a:masterClrMapping/>
  </p:clrMapOvr>
  <p:transition spd="med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3339E-CE37-4241-8281-02750BC8E83F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E56CA-F26E-44D6-9887-E3C30A2223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1066620"/>
      </p:ext>
    </p:extLst>
  </p:cSld>
  <p:clrMapOvr>
    <a:masterClrMapping/>
  </p:clrMapOvr>
  <p:transition spd="med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3339E-CE37-4241-8281-02750BC8E83F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E56CA-F26E-44D6-9887-E3C30A2223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3045534"/>
      </p:ext>
    </p:extLst>
  </p:cSld>
  <p:clrMapOvr>
    <a:masterClrMapping/>
  </p:clrMapOvr>
  <p:transition spd="med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3339E-CE37-4241-8281-02750BC8E83F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E56CA-F26E-44D6-9887-E3C30A2223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059530"/>
      </p:ext>
    </p:extLst>
  </p:cSld>
  <p:clrMapOvr>
    <a:masterClrMapping/>
  </p:clrMapOvr>
  <p:transition spd="med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3339E-CE37-4241-8281-02750BC8E83F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E56CA-F26E-44D6-9887-E3C30A2223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7580914"/>
      </p:ext>
    </p:extLst>
  </p:cSld>
  <p:clrMapOvr>
    <a:masterClrMapping/>
  </p:clrMapOvr>
  <p:transition spd="med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3339E-CE37-4241-8281-02750BC8E83F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E56CA-F26E-44D6-9887-E3C30A2223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4554665"/>
      </p:ext>
    </p:extLst>
  </p:cSld>
  <p:clrMapOvr>
    <a:masterClrMapping/>
  </p:clrMapOvr>
  <p:transition spd="med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3339E-CE37-4241-8281-02750BC8E83F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E56CA-F26E-44D6-9887-E3C30A2223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8988468"/>
      </p:ext>
    </p:extLst>
  </p:cSld>
  <p:clrMapOvr>
    <a:masterClrMapping/>
  </p:clrMapOvr>
  <p:transition spd="med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3339E-CE37-4241-8281-02750BC8E83F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E56CA-F26E-44D6-9887-E3C30A2223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236938"/>
      </p:ext>
    </p:extLst>
  </p:cSld>
  <p:clrMapOvr>
    <a:masterClrMapping/>
  </p:clrMapOvr>
  <p:transition spd="med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3339E-CE37-4241-8281-02750BC8E83F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E56CA-F26E-44D6-9887-E3C30A2223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1044357"/>
      </p:ext>
    </p:extLst>
  </p:cSld>
  <p:clrMapOvr>
    <a:masterClrMapping/>
  </p:clrMapOvr>
  <p:transition spd="med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C3339E-CE37-4241-8281-02750BC8E83F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EE56CA-F26E-44D6-9887-E3C30A2223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2500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pull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11" Type="http://schemas.openxmlformats.org/officeDocument/2006/relationships/image" Target="../media/image9.png"/><Relationship Id="rId5" Type="http://schemas.openxmlformats.org/officeDocument/2006/relationships/audio" Target="../media/audio1.wav"/><Relationship Id="rId10" Type="http://schemas.openxmlformats.org/officeDocument/2006/relationships/image" Target="../media/image8.png"/><Relationship Id="rId4" Type="http://schemas.openxmlformats.org/officeDocument/2006/relationships/image" Target="../media/image4.jpg"/><Relationship Id="rId9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1.png"/><Relationship Id="rId11" Type="http://schemas.openxmlformats.org/officeDocument/2006/relationships/image" Target="../media/image9.png"/><Relationship Id="rId5" Type="http://schemas.openxmlformats.org/officeDocument/2006/relationships/audio" Target="../media/audio2.wav"/><Relationship Id="rId10" Type="http://schemas.openxmlformats.org/officeDocument/2006/relationships/image" Target="../media/image8.png"/><Relationship Id="rId4" Type="http://schemas.openxmlformats.org/officeDocument/2006/relationships/image" Target="../media/image10.jp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2.wav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5.png"/><Relationship Id="rId11" Type="http://schemas.openxmlformats.org/officeDocument/2006/relationships/image" Target="../media/image9.png"/><Relationship Id="rId5" Type="http://schemas.openxmlformats.org/officeDocument/2006/relationships/audio" Target="../media/audio1.wav"/><Relationship Id="rId10" Type="http://schemas.openxmlformats.org/officeDocument/2006/relationships/image" Target="../media/image18.png"/><Relationship Id="rId4" Type="http://schemas.openxmlformats.org/officeDocument/2006/relationships/image" Target="../media/image14.png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1.wav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20.png"/><Relationship Id="rId11" Type="http://schemas.openxmlformats.org/officeDocument/2006/relationships/image" Target="../media/image9.png"/><Relationship Id="rId5" Type="http://schemas.openxmlformats.org/officeDocument/2006/relationships/audio" Target="../media/audio2.wav"/><Relationship Id="rId10" Type="http://schemas.openxmlformats.org/officeDocument/2006/relationships/image" Target="../media/image18.png"/><Relationship Id="rId4" Type="http://schemas.openxmlformats.org/officeDocument/2006/relationships/image" Target="../media/image19.jp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8.png"/><Relationship Id="rId11" Type="http://schemas.openxmlformats.org/officeDocument/2006/relationships/image" Target="../media/image9.png"/><Relationship Id="rId5" Type="http://schemas.openxmlformats.org/officeDocument/2006/relationships/audio" Target="../media/audio1.wav"/><Relationship Id="rId10" Type="http://schemas.openxmlformats.org/officeDocument/2006/relationships/image" Target="../media/image7.png"/><Relationship Id="rId4" Type="http://schemas.openxmlformats.org/officeDocument/2006/relationships/image" Target="../media/image21.jpg"/><Relationship Id="rId9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9.png"/><Relationship Id="rId5" Type="http://schemas.openxmlformats.org/officeDocument/2006/relationships/image" Target="../media/image23.gif"/><Relationship Id="rId4" Type="http://schemas.openxmlformats.org/officeDocument/2006/relationships/image" Target="../media/image2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38044" y="169312"/>
            <a:ext cx="2840596" cy="393254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481" y="106680"/>
            <a:ext cx="3493479" cy="30008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51760" y="1214438"/>
            <a:ext cx="7315200" cy="2387600"/>
          </a:xfrm>
        </p:spPr>
        <p:txBody>
          <a:bodyPr/>
          <a:lstStyle/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Мебель.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Викторина «Что лишнее?»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51760" y="3622488"/>
            <a:ext cx="7315200" cy="1655762"/>
          </a:xfrm>
        </p:spPr>
        <p:txBody>
          <a:bodyPr/>
          <a:lstStyle/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Подготовили воспитатели: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Орлова О.А.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Решетова И.Д.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000" b="96042" l="2000" r="98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322" y="3541804"/>
            <a:ext cx="3617595" cy="3472891"/>
          </a:xfrm>
          <a:prstGeom prst="rect">
            <a:avLst/>
          </a:prstGeom>
        </p:spPr>
      </p:pic>
      <p:sp>
        <p:nvSpPr>
          <p:cNvPr id="7" name="Скругленный прямоугольник 6">
            <a:hlinkClick r:id="" action="ppaction://hlinkshowjump?jump=nextslide"/>
          </p:cNvPr>
          <p:cNvSpPr/>
          <p:nvPr/>
        </p:nvSpPr>
        <p:spPr>
          <a:xfrm>
            <a:off x="6431280" y="5278249"/>
            <a:ext cx="3535680" cy="1213990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Начать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399969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5" name="Рисунок 4">
            <a:hlinkClick r:id="" action="ppaction://noaction">
              <a:snd r:embed="rId5" name="chimes.wav"/>
            </a:hlinkClick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9" t="21293" r="4851" b="43881"/>
          <a:stretch/>
        </p:blipFill>
        <p:spPr>
          <a:xfrm>
            <a:off x="300250" y="5024734"/>
            <a:ext cx="3425588" cy="1833266"/>
          </a:xfrm>
          <a:prstGeom prst="rect">
            <a:avLst/>
          </a:prstGeom>
        </p:spPr>
      </p:pic>
      <p:pic>
        <p:nvPicPr>
          <p:cNvPr id="6" name="Рисунок 5">
            <a:hlinkClick r:id="" action="ppaction://noaction">
              <a:snd r:embed="rId5" name="chimes.wav"/>
            </a:hlinkClick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4" t="20896" r="14467" b="39502"/>
          <a:stretch/>
        </p:blipFill>
        <p:spPr>
          <a:xfrm>
            <a:off x="9335067" y="4812475"/>
            <a:ext cx="2524838" cy="1955030"/>
          </a:xfrm>
          <a:prstGeom prst="rect">
            <a:avLst/>
          </a:prstGeom>
        </p:spPr>
      </p:pic>
      <p:pic>
        <p:nvPicPr>
          <p:cNvPr id="7" name="Рисунок 6">
            <a:hlinkClick r:id="" action="ppaction://noaction">
              <a:snd r:embed="rId5" name="chimes.wav"/>
            </a:hlinkClick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75" t="14129" r="7874" b="29751"/>
          <a:stretch/>
        </p:blipFill>
        <p:spPr>
          <a:xfrm>
            <a:off x="3945744" y="4015696"/>
            <a:ext cx="2852383" cy="2842304"/>
          </a:xfrm>
          <a:prstGeom prst="rect">
            <a:avLst/>
          </a:prstGeom>
        </p:spPr>
      </p:pic>
      <p:pic>
        <p:nvPicPr>
          <p:cNvPr id="8" name="Рисунок 7">
            <a:hlinkClick r:id="" action="ppaction://noaction">
              <a:snd r:embed="rId9" name="click.wav"/>
            </a:hlinkClick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8033" y="3603008"/>
            <a:ext cx="2177472" cy="3038333"/>
          </a:xfrm>
          <a:prstGeom prst="rect">
            <a:avLst/>
          </a:prstGeom>
        </p:spPr>
      </p:pic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11509611" y="0"/>
            <a:ext cx="682389" cy="70968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Кухн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2075" y="920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92042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8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>
            <a:hlinkClick r:id="" action="ppaction://noaction">
              <a:snd r:embed="rId5" name="click.wav"/>
            </a:hlinkClick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55" t="5971" r="8698" b="32935"/>
          <a:stretch/>
        </p:blipFill>
        <p:spPr>
          <a:xfrm>
            <a:off x="723331" y="3592990"/>
            <a:ext cx="3179928" cy="3265010"/>
          </a:xfrm>
          <a:prstGeom prst="rect">
            <a:avLst/>
          </a:prstGeom>
        </p:spPr>
      </p:pic>
      <p:pic>
        <p:nvPicPr>
          <p:cNvPr id="6" name="Рисунок 5">
            <a:hlinkClick r:id="" action="ppaction://noaction">
              <a:snd r:embed="rId5" name="click.wav"/>
            </a:hlinkClick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4" t="5971" r="5125" b="35323"/>
          <a:stretch/>
        </p:blipFill>
        <p:spPr>
          <a:xfrm>
            <a:off x="7281852" y="3592990"/>
            <a:ext cx="2292824" cy="2081180"/>
          </a:xfrm>
          <a:prstGeom prst="rect">
            <a:avLst/>
          </a:prstGeom>
        </p:spPr>
      </p:pic>
      <p:pic>
        <p:nvPicPr>
          <p:cNvPr id="7" name="Рисунок 6">
            <a:hlinkClick r:id="" action="ppaction://noaction">
              <a:snd r:embed="rId8" name="chimes.wav"/>
            </a:hlinkClick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1" t="15124" r="8972" b="39702"/>
          <a:stretch/>
        </p:blipFill>
        <p:spPr>
          <a:xfrm>
            <a:off x="4312692" y="4633580"/>
            <a:ext cx="2969160" cy="2224420"/>
          </a:xfrm>
          <a:prstGeom prst="rect">
            <a:avLst/>
          </a:prstGeom>
        </p:spPr>
      </p:pic>
      <p:pic>
        <p:nvPicPr>
          <p:cNvPr id="8" name="Рисунок 7">
            <a:hlinkClick r:id="" action="ppaction://noaction">
              <a:snd r:embed="rId8" name="chimes.wav"/>
            </a:hlinkClick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4602" y="3706328"/>
            <a:ext cx="2177472" cy="3038333"/>
          </a:xfrm>
          <a:prstGeom prst="rect">
            <a:avLst/>
          </a:prstGeom>
        </p:spPr>
      </p:pic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11509611" y="0"/>
            <a:ext cx="682389" cy="70968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Гостина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2075" y="920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49850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5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>
            <a:hlinkClick r:id="" action="ppaction://noaction">
              <a:snd r:embed="rId5" name="chimes.wav"/>
            </a:hlinkClick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9" t="18109" r="4851" b="37911"/>
          <a:stretch/>
        </p:blipFill>
        <p:spPr>
          <a:xfrm>
            <a:off x="192209" y="4455995"/>
            <a:ext cx="3554098" cy="2402005"/>
          </a:xfrm>
          <a:prstGeom prst="rect">
            <a:avLst/>
          </a:prstGeom>
        </p:spPr>
      </p:pic>
      <p:pic>
        <p:nvPicPr>
          <p:cNvPr id="6" name="Рисунок 5">
            <a:hlinkClick r:id="" action="ppaction://noaction">
              <a:snd r:embed="rId7" name="click.wav"/>
            </a:hlinkClick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45" t="13730" r="17489" b="39702"/>
          <a:stretch/>
        </p:blipFill>
        <p:spPr>
          <a:xfrm>
            <a:off x="4152992" y="4479451"/>
            <a:ext cx="2129051" cy="2194704"/>
          </a:xfrm>
          <a:prstGeom prst="rect">
            <a:avLst/>
          </a:prstGeom>
        </p:spPr>
      </p:pic>
      <p:pic>
        <p:nvPicPr>
          <p:cNvPr id="7" name="Рисунок 6">
            <a:hlinkClick r:id="" action="ppaction://noaction">
              <a:snd r:embed="rId5" name="chimes.wav"/>
            </a:hlinkClick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91" t="5174" r="20786" b="29552"/>
          <a:stretch/>
        </p:blipFill>
        <p:spPr>
          <a:xfrm>
            <a:off x="10090480" y="3676075"/>
            <a:ext cx="1895595" cy="3093310"/>
          </a:xfrm>
          <a:prstGeom prst="rect">
            <a:avLst/>
          </a:prstGeom>
        </p:spPr>
      </p:pic>
      <p:pic>
        <p:nvPicPr>
          <p:cNvPr id="8" name="Рисунок 7">
            <a:hlinkClick r:id="" action="ppaction://noaction">
              <a:snd r:embed="rId7" name="click.wav"/>
            </a:hlinkClick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5168" y="4384220"/>
            <a:ext cx="3359388" cy="2385165"/>
          </a:xfrm>
          <a:prstGeom prst="rect">
            <a:avLst/>
          </a:prstGeom>
        </p:spPr>
      </p:pic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11509611" y="0"/>
            <a:ext cx="682389" cy="70968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Ванн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2075" y="920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09423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2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>
            <a:hlinkClick r:id="" action="ppaction://noaction">
              <a:snd r:embed="rId5" name="click.wav"/>
            </a:hlinkClick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53" t="7562" r="11169" b="30548"/>
          <a:stretch/>
        </p:blipFill>
        <p:spPr>
          <a:xfrm>
            <a:off x="8521322" y="880756"/>
            <a:ext cx="3794078" cy="4244455"/>
          </a:xfrm>
          <a:prstGeom prst="rect">
            <a:avLst/>
          </a:prstGeom>
        </p:spPr>
      </p:pic>
      <p:pic>
        <p:nvPicPr>
          <p:cNvPr id="6" name="Рисунок 5">
            <a:hlinkClick r:id="" action="ppaction://noaction">
              <a:snd r:embed="rId7" name="chimes.wav"/>
            </a:hlinkClick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7677" y="3692382"/>
            <a:ext cx="2177472" cy="3038333"/>
          </a:xfrm>
          <a:prstGeom prst="rect">
            <a:avLst/>
          </a:prstGeom>
        </p:spPr>
      </p:pic>
      <p:pic>
        <p:nvPicPr>
          <p:cNvPr id="8" name="Рисунок 7">
            <a:hlinkClick r:id="" action="ppaction://noaction">
              <a:snd r:embed="rId5" name="click.wav"/>
            </a:hlinkClick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9" t="18109" r="4851" b="37911"/>
          <a:stretch/>
        </p:blipFill>
        <p:spPr>
          <a:xfrm>
            <a:off x="3697353" y="4529504"/>
            <a:ext cx="3554098" cy="2402005"/>
          </a:xfrm>
          <a:prstGeom prst="rect">
            <a:avLst/>
          </a:prstGeom>
        </p:spPr>
      </p:pic>
      <p:pic>
        <p:nvPicPr>
          <p:cNvPr id="9" name="Рисунок 8">
            <a:hlinkClick r:id="" action="ppaction://noaction">
              <a:snd r:embed="rId7" name="chimes.wav"/>
            </a:hlinkClick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905" y="4529504"/>
            <a:ext cx="3359388" cy="2385165"/>
          </a:xfrm>
          <a:prstGeom prst="rect">
            <a:avLst/>
          </a:prstGeom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11509611" y="0"/>
            <a:ext cx="682389" cy="70968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Детска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2075" y="920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36643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0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>
            <a:hlinkClick r:id="" action="ppaction://noaction">
              <a:snd r:embed="rId5" name="chimes.wav"/>
            </a:hlinkClick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9667"/>
            <a:ext cx="2177472" cy="3038333"/>
          </a:xfrm>
          <a:prstGeom prst="rect">
            <a:avLst/>
          </a:prstGeom>
        </p:spPr>
      </p:pic>
      <p:pic>
        <p:nvPicPr>
          <p:cNvPr id="7" name="Рисунок 6">
            <a:hlinkClick r:id="" action="ppaction://noaction">
              <a:snd r:embed="rId5" name="chimes.wav"/>
            </a:hlinkClick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9" t="21293" r="4851" b="43881"/>
          <a:stretch/>
        </p:blipFill>
        <p:spPr>
          <a:xfrm>
            <a:off x="8256895" y="4829157"/>
            <a:ext cx="3425588" cy="1833266"/>
          </a:xfrm>
          <a:prstGeom prst="rect">
            <a:avLst/>
          </a:prstGeom>
        </p:spPr>
      </p:pic>
      <p:pic>
        <p:nvPicPr>
          <p:cNvPr id="8" name="Рисунок 7">
            <a:hlinkClick r:id="" action="ppaction://noaction">
              <a:snd r:embed="rId8" name="click.wav"/>
            </a:hlinkClick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4" t="20896" r="14467" b="39502"/>
          <a:stretch/>
        </p:blipFill>
        <p:spPr>
          <a:xfrm>
            <a:off x="2590046" y="4902970"/>
            <a:ext cx="2524838" cy="1955030"/>
          </a:xfrm>
          <a:prstGeom prst="rect">
            <a:avLst/>
          </a:prstGeom>
        </p:spPr>
      </p:pic>
      <p:pic>
        <p:nvPicPr>
          <p:cNvPr id="9" name="Рисунок 8">
            <a:hlinkClick r:id="" action="ppaction://noaction">
              <a:snd r:embed="rId8" name="click.wav"/>
            </a:hlinkClick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75" t="14129" r="7874" b="29751"/>
          <a:stretch/>
        </p:blipFill>
        <p:spPr>
          <a:xfrm>
            <a:off x="5319483" y="3820119"/>
            <a:ext cx="2852383" cy="2842304"/>
          </a:xfrm>
          <a:prstGeom prst="rect">
            <a:avLst/>
          </a:prstGeom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11509611" y="0"/>
            <a:ext cx="682389" cy="70968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одительска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2075" y="920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38342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3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1704" y="1743502"/>
            <a:ext cx="5265761" cy="511449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3101" y="245659"/>
            <a:ext cx="4762500" cy="45148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9770" y="415204"/>
            <a:ext cx="4762500" cy="451485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797274" y="415204"/>
            <a:ext cx="447462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Молодцы!</a:t>
            </a:r>
            <a:endParaRPr lang="ru-RU" sz="7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>
            <a:hlinkClick r:id="" action="ppaction://hlinkshowjump?jump=firstslide"/>
          </p:cNvPr>
          <p:cNvSpPr/>
          <p:nvPr/>
        </p:nvSpPr>
        <p:spPr>
          <a:xfrm>
            <a:off x="9530687" y="5929952"/>
            <a:ext cx="2661313" cy="928048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начало</a:t>
            </a:r>
            <a:endParaRPr lang="ru-RU" sz="4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Конец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2075" y="920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58402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2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16</Words>
  <Application>Microsoft Office PowerPoint</Application>
  <PresentationFormat>Широкоэкранный</PresentationFormat>
  <Paragraphs>7</Paragraphs>
  <Slides>7</Slides>
  <Notes>0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Тема Office</vt:lpstr>
      <vt:lpstr>Мебель. Викторина «Что лишнее?»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Мебель. Викторина «Что лишнее?»</dc:title>
  <dc:creator>Irina</dc:creator>
  <cp:lastModifiedBy>Irina</cp:lastModifiedBy>
  <cp:revision>13</cp:revision>
  <dcterms:created xsi:type="dcterms:W3CDTF">2022-01-25T06:47:03Z</dcterms:created>
  <dcterms:modified xsi:type="dcterms:W3CDTF">2022-01-27T09:55:42Z</dcterms:modified>
</cp:coreProperties>
</file>