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56" r:id="rId5"/>
    <p:sldId id="257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316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271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76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354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414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0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23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397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55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159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37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33B28-38EA-47D9-95B6-03F579017102}" type="datetimeFigureOut">
              <a:rPr lang="ru-RU" smtClean="0"/>
              <a:t>12.05.2022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7270C-2A77-453C-9F2E-C3FE84DD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8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12" y="3783041"/>
            <a:ext cx="5465276" cy="27326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2475" y="261930"/>
            <a:ext cx="9144000" cy="201049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 детский сад №126 муниципального образования городской округ город-курорт Сочи Краснодарского края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12475" y="3114393"/>
            <a:ext cx="9144000" cy="347653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 в подготовительной группе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«Играем в школу»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Перевозчикова М.В.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31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40315" y="3244334"/>
            <a:ext cx="575896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стать  учеником,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знать нам вот о чём.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ты сидишь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Тихо, тихо, словно мышь.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хочешь ты сказать,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выйти, или встать,</a:t>
            </a: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руку так поднять.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01" y="189523"/>
            <a:ext cx="5331622" cy="39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6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4" y="316523"/>
            <a:ext cx="11629296" cy="633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2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4247" b="41184"/>
          <a:stretch/>
        </p:blipFill>
        <p:spPr>
          <a:xfrm>
            <a:off x="1469677" y="135801"/>
            <a:ext cx="9877243" cy="41464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383" t="58483" r="10231" b="3366"/>
          <a:stretch/>
        </p:blipFill>
        <p:spPr>
          <a:xfrm>
            <a:off x="2356919" y="4241547"/>
            <a:ext cx="7441949" cy="261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8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40066"/>
          <a:stretch/>
        </p:blipFill>
        <p:spPr>
          <a:xfrm>
            <a:off x="1388197" y="126748"/>
            <a:ext cx="9486397" cy="4264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333" t="59274" r="15874" b="3234"/>
          <a:stretch/>
        </p:blipFill>
        <p:spPr>
          <a:xfrm>
            <a:off x="2960483" y="4390930"/>
            <a:ext cx="5839485" cy="231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9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ремен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2709" y="272562"/>
            <a:ext cx="10920046" cy="578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162" y="306998"/>
            <a:ext cx="95250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1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33" y="0"/>
            <a:ext cx="107732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4065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</TotalTime>
  <Words>71</Words>
  <Application>Microsoft Office PowerPoint</Application>
  <PresentationFormat>Широкоэкранный</PresentationFormat>
  <Paragraphs>14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Муниципальное дошкольное образовательное бюджетное учреждение детский сад №126 муниципального образования городской округ город-курорт Сочи Краснодарского края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нр</dc:creator>
  <cp:lastModifiedBy>нр</cp:lastModifiedBy>
  <cp:revision>18</cp:revision>
  <dcterms:created xsi:type="dcterms:W3CDTF">2022-05-10T11:44:06Z</dcterms:created>
  <dcterms:modified xsi:type="dcterms:W3CDTF">2022-05-12T10:15:58Z</dcterms:modified>
</cp:coreProperties>
</file>