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62" r:id="rId4"/>
    <p:sldId id="258" r:id="rId5"/>
    <p:sldId id="259" r:id="rId6"/>
    <p:sldId id="261" r:id="rId7"/>
    <p:sldId id="260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B249-261C-4FDA-9E0E-D8AAF9DA660B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A348F-04BA-4117-B782-2EF7D487A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609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B249-261C-4FDA-9E0E-D8AAF9DA660B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A348F-04BA-4117-B782-2EF7D487A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9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B249-261C-4FDA-9E0E-D8AAF9DA660B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A348F-04BA-4117-B782-2EF7D487A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9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B249-261C-4FDA-9E0E-D8AAF9DA660B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A348F-04BA-4117-B782-2EF7D487A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363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B249-261C-4FDA-9E0E-D8AAF9DA660B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A348F-04BA-4117-B782-2EF7D487A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939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B249-261C-4FDA-9E0E-D8AAF9DA660B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A348F-04BA-4117-B782-2EF7D487A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030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B249-261C-4FDA-9E0E-D8AAF9DA660B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A348F-04BA-4117-B782-2EF7D487A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134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B249-261C-4FDA-9E0E-D8AAF9DA660B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A348F-04BA-4117-B782-2EF7D487A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1366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B249-261C-4FDA-9E0E-D8AAF9DA660B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A348F-04BA-4117-B782-2EF7D487A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080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B249-261C-4FDA-9E0E-D8AAF9DA660B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A348F-04BA-4117-B782-2EF7D487A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695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B249-261C-4FDA-9E0E-D8AAF9DA660B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A348F-04BA-4117-B782-2EF7D487A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820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3EB249-261C-4FDA-9E0E-D8AAF9DA660B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A348F-04BA-4117-B782-2EF7D487A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7971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f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9.png"/><Relationship Id="rId4" Type="http://schemas.openxmlformats.org/officeDocument/2006/relationships/image" Target="../media/image23.jf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26.png"/><Relationship Id="rId4" Type="http://schemas.openxmlformats.org/officeDocument/2006/relationships/image" Target="../media/image2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2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0.jf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2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f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0.jf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g"/><Relationship Id="rId4" Type="http://schemas.openxmlformats.org/officeDocument/2006/relationships/image" Target="../media/image13.jf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6.jf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f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9.png"/><Relationship Id="rId4" Type="http://schemas.openxmlformats.org/officeDocument/2006/relationships/image" Target="../media/image18.jf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21.jf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9647583" y="6313940"/>
            <a:ext cx="31010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Автор: Кириллова Т. 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477879" y="438044"/>
            <a:ext cx="317106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2700">
                  <a:solidFill>
                    <a:schemeClr val="accent5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/>
                <a:latin typeface="Monotype Corsiva" panose="03010101010201010101" pitchFamily="66" charset="0"/>
              </a:rPr>
              <a:t>Первоцветы </a:t>
            </a:r>
          </a:p>
          <a:p>
            <a:pPr algn="ctr"/>
            <a:endParaRPr lang="ru-RU" sz="4800" b="1" cap="none" spc="0" dirty="0">
              <a:ln w="12700">
                <a:solidFill>
                  <a:schemeClr val="accent5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11896" y="4015408"/>
            <a:ext cx="93030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Первоцветы – это первые весенние цветы, которые появляются в апреле, когда местами ещё лежит снег. Поэтому все первоцветы называют иногда подснежниками.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481391" y="6056243"/>
            <a:ext cx="34190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Автор: Кириллова Т. Н.        воспитатель</a:t>
            </a:r>
            <a:endParaRPr lang="ru-RU" sz="20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1" name="Рисунок 10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30" y="6157843"/>
            <a:ext cx="606286" cy="60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97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597801" y="172619"/>
            <a:ext cx="29963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Прострел</a:t>
            </a:r>
            <a:endParaRPr lang="ru-RU" sz="5400" b="1" cap="none" spc="0" dirty="0">
              <a:ln w="9525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9447" y="1268568"/>
            <a:ext cx="633211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Прострел </a:t>
            </a:r>
            <a:r>
              <a:rPr lang="ru-RU" sz="24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сон- трава</a:t>
            </a:r>
            <a:r>
              <a:rPr lang="ru-RU" sz="24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)- </a:t>
            </a:r>
            <a:r>
              <a:rPr lang="ru-RU" sz="2400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сиреневый </a:t>
            </a: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цветок, неширок и невысок, но - внимательней смотри - с жёлтым солнышком внутри! Эти удивительные сиренево-голубые колокольчики с опушенным стеблем носят название сон-травы или прострела раскрытого. Растение относится к семейству Лютиковые, прострел занесен в Красную Книгу на территориях России и сопредельных государств.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621" y="636105"/>
            <a:ext cx="3746927" cy="2943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536" y="3742597"/>
            <a:ext cx="3909719" cy="30518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1550" y="4478364"/>
            <a:ext cx="3535986" cy="2353260"/>
          </a:xfrm>
          <a:prstGeom prst="rect">
            <a:avLst/>
          </a:prstGeom>
        </p:spPr>
      </p:pic>
      <p:pic>
        <p:nvPicPr>
          <p:cNvPr id="9" name="Рисунок 8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3231" y="6123842"/>
            <a:ext cx="566977" cy="56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218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4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02038" y="172619"/>
            <a:ext cx="59682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Кандык Сибирский</a:t>
            </a:r>
            <a:endParaRPr lang="ru-RU" sz="5400" b="1" cap="none" spc="0" dirty="0">
              <a:ln w="9525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270" y="3740085"/>
            <a:ext cx="3889079" cy="2914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558" y="901148"/>
            <a:ext cx="4062077" cy="2852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07830" y="1156382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t"/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Кандык сибирский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эритрониум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собачий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зуб относится к виду Лилейные.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луковицы кандыка напоминает собачий зуб, вот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отсюда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название.</a:t>
            </a:r>
          </a:p>
          <a:p>
            <a:pPr fontAlgn="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Кандык имеет официальный статус охраны, занесён в Красную книгу России. Необходимо обратить внимание на сохранение численности этого замечательного растения.</a:t>
            </a:r>
            <a:endParaRPr lang="ru-RU" sz="240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038" y="4503199"/>
            <a:ext cx="3532202" cy="2354801"/>
          </a:xfrm>
          <a:prstGeom prst="rect">
            <a:avLst/>
          </a:prstGeom>
        </p:spPr>
      </p:pic>
      <p:pic>
        <p:nvPicPr>
          <p:cNvPr id="4" name="Рисунок 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431" y="6189156"/>
            <a:ext cx="566977" cy="56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975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958317" y="198377"/>
            <a:ext cx="22753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Крокус</a:t>
            </a:r>
            <a:endParaRPr lang="ru-RU" sz="5400" b="1" cap="none" spc="0" dirty="0">
              <a:ln w="9525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2362" y="409236"/>
            <a:ext cx="3824433" cy="28667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8787" y="3475016"/>
            <a:ext cx="4681165" cy="3114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22787" y="1320692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Крокусы </a:t>
            </a:r>
            <a:r>
              <a:rPr lang="ru-RU" sz="2000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цветут в конце </a:t>
            </a:r>
            <a:r>
              <a:rPr lang="ru-RU" sz="2000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апреля, </a:t>
            </a:r>
            <a:r>
              <a:rPr lang="ru-RU" sz="20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начале мая (весеннецветущие) или в сентябре — октябре (осеннецветущие). Слово «крокус» в переводе с греческого означает «волокно, нить», а в переводе с арабского языка «шафран» –  это «желтый» (именно в желтый окрашены рыльца цветка</a:t>
            </a:r>
            <a:r>
              <a:rPr lang="ru-RU" sz="2000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Листья </a:t>
            </a:r>
            <a:r>
              <a:rPr lang="ru-RU" sz="20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отрастают в апреле-мае, отмирают к середине июня. Крокус представляет собой низкорослое травянистое растение высотой около 10 см. Подземная часть: сплюснутая округлая луковица диаметром около 3 см, окутанная чешуйками, к луковице прикреплен пучочек мочковатых корешков. Стебля нет.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294" y="6143547"/>
            <a:ext cx="566977" cy="56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808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914440" y="185498"/>
            <a:ext cx="25949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Гиацинт</a:t>
            </a:r>
            <a:endParaRPr lang="ru-RU" sz="5400" b="1" cap="none" spc="0" dirty="0">
              <a:ln w="9525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022" y="3454699"/>
            <a:ext cx="3584251" cy="34357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7330" y="185498"/>
            <a:ext cx="3257986" cy="32579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52023" y="1040507"/>
            <a:ext cx="6096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Гиацинт-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цветок необычной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красоты.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Гиацинты одними из первых распускаются в саду в самом начале сезона и радуют нас яркими и необычайно душистыми цветами. 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Весной, как только начинают</a:t>
            </a:r>
          </a:p>
          <a:p>
            <a:pPr lvl="0" fontAlgn="base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Дожди лить тёплые с небес,</a:t>
            </a:r>
          </a:p>
          <a:p>
            <a:pPr lvl="0" fontAlgn="base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Свои он кудри распускает</a:t>
            </a:r>
          </a:p>
          <a:p>
            <a:pPr lvl="0" fontAlgn="base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чудный запах льёт окрест.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34" y="6188762"/>
            <a:ext cx="566977" cy="56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44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658234" y="146861"/>
            <a:ext cx="28755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Примула</a:t>
            </a:r>
            <a:endParaRPr lang="ru-RU" sz="5400" b="1" cap="none" spc="0" dirty="0">
              <a:ln w="9525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44639" y="1441086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Примула- первоцвет весенний.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Это растение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народе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называют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цветком –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ключиком. Считается,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она зимой отпирает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двери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теплое лето,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теплую погоду.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8736" y="3636716"/>
            <a:ext cx="4139167" cy="31075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8237" y="222786"/>
            <a:ext cx="3587332" cy="352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662" y="6134907"/>
            <a:ext cx="566977" cy="56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567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935203" y="61125"/>
            <a:ext cx="6096000" cy="618630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ПОМНИ ПРАВИЛА: </a:t>
            </a:r>
            <a:endParaRPr lang="ru-RU" sz="3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рви цветы в лесу, на лугу.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красивые растения остаются в природе.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Помни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букеты можно составлять только из тех растений, которые выращены человеком.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Посади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первоцветы в саду и ухаживай за ними.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Расскажи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друзьям и близким об охране первоцветов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Многие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первоцветы занесены в Красную книгу России.</a:t>
            </a:r>
          </a:p>
          <a:p>
            <a:endParaRPr lang="ru-RU" sz="2400" dirty="0" smtClean="0">
              <a:solidFill>
                <a:srgbClr val="1818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solidFill>
                <a:srgbClr val="1818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578" y="2913074"/>
            <a:ext cx="2068933" cy="205973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157" y="4252888"/>
            <a:ext cx="8884889" cy="28575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601" y="233037"/>
            <a:ext cx="2168001" cy="209844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601" y="2913074"/>
            <a:ext cx="2152650" cy="212407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546" y="-13047"/>
            <a:ext cx="2520995" cy="2520995"/>
          </a:xfrm>
          <a:prstGeom prst="rect">
            <a:avLst/>
          </a:prstGeom>
        </p:spPr>
      </p:pic>
      <p:pic>
        <p:nvPicPr>
          <p:cNvPr id="17" name="Рисунок 16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5113" y="6133729"/>
            <a:ext cx="566977" cy="56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733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8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8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8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8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8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1972" y="1239297"/>
            <a:ext cx="5774028" cy="5264534"/>
          </a:xfrm>
        </p:spPr>
        <p:txBody>
          <a:bodyPr>
            <a:normAutofit fontScale="90000"/>
          </a:bodyPr>
          <a:lstStyle/>
          <a:p>
            <a:pPr lvl="0" algn="l" fontAlgn="base">
              <a:lnSpc>
                <a:spcPct val="100000"/>
              </a:lnSpc>
              <a:spcBef>
                <a:spcPts val="0"/>
              </a:spcBef>
            </a:pPr>
            <a:r>
              <a:rPr lang="ru-RU" sz="2200" dirty="0">
                <a:solidFill>
                  <a:srgbClr val="272727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Другое название – </a:t>
            </a:r>
            <a:r>
              <a:rPr lang="ru-RU" sz="2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галантус</a:t>
            </a:r>
            <a:r>
              <a:rPr lang="ru-RU" sz="2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lang="ru-RU" sz="2200" dirty="0">
                <a:solidFill>
                  <a:srgbClr val="272727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rgbClr val="272727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rgbClr val="181818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2200" dirty="0">
                <a:solidFill>
                  <a:srgbClr val="181818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Подснежники – неприхотливые предвестники весны. Ранней весной, когда ещё не успел </a:t>
            </a:r>
            <a:r>
              <a:rPr lang="ru-RU" sz="2200" dirty="0" smtClean="0">
                <a:solidFill>
                  <a:srgbClr val="181818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сойти </a:t>
            </a:r>
            <a:r>
              <a:rPr lang="ru-RU" sz="2200" dirty="0">
                <a:solidFill>
                  <a:srgbClr val="181818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надоевший за </a:t>
            </a:r>
            <a:r>
              <a:rPr lang="ru-RU" sz="2200" dirty="0" smtClean="0">
                <a:solidFill>
                  <a:srgbClr val="181818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зиму снег</a:t>
            </a:r>
            <a:r>
              <a:rPr lang="ru-RU" sz="2200" dirty="0">
                <a:solidFill>
                  <a:srgbClr val="181818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в горах и предгорьях, на лесных лужайках из-под снега, в едва оттаявших проталинах, появляется белоснежное, голубое или фиолетовое чудо. Подснежник лесной издавна является символом весны, чистоты, молодости и свежести, а также говорит о том, что нужно радоваться как настоящему, так и будущему, и гнать из своего сердца воспоминания о неудачах – поэтому нет ничего удивительного в том, что эти нежные, красивые цветы чрезвычайно популярны.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2129" y="2246423"/>
            <a:ext cx="2804829" cy="46115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9296" y="138665"/>
            <a:ext cx="2750366" cy="422530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215433" y="138665"/>
            <a:ext cx="39929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 w="12700">
                  <a:solidFill>
                    <a:srgbClr val="1F497D">
                      <a:lumMod val="75000"/>
                    </a:srgbClr>
                  </a:solidFill>
                  <a:prstDash val="solid"/>
                </a:ln>
                <a:solidFill>
                  <a:srgbClr val="9BBB59">
                    <a:lumMod val="75000"/>
                  </a:srgbClr>
                </a:solidFill>
                <a:effectLst>
                  <a:outerShdw dist="38100" dir="2640000" algn="bl" rotWithShape="0">
                    <a:srgbClr val="1F497D">
                      <a:lumMod val="75000"/>
                    </a:srgbClr>
                  </a:outerShdw>
                </a:effectLst>
                <a:uLnTx/>
                <a:uFillTx/>
              </a:rPr>
              <a:t>Подснежник</a:t>
            </a:r>
            <a:endParaRPr kumimoji="0" lang="ru-RU" sz="5400" b="1" i="0" u="none" strike="noStrike" kern="0" cap="none" spc="0" normalizeH="0" baseline="0" noProof="0" dirty="0">
              <a:ln w="12700">
                <a:solidFill>
                  <a:srgbClr val="1F497D">
                    <a:lumMod val="75000"/>
                  </a:srgbClr>
                </a:solidFill>
                <a:prstDash val="solid"/>
              </a:ln>
              <a:solidFill>
                <a:srgbClr val="9BBB59">
                  <a:lumMod val="75000"/>
                </a:srgbClr>
              </a:solidFill>
              <a:effectLst>
                <a:outerShdw dist="38100" dir="2640000" algn="bl" rotWithShape="0">
                  <a:srgbClr val="1F497D">
                    <a:lumMod val="75000"/>
                  </a:srgbClr>
                </a:outerShdw>
              </a:effectLst>
              <a:uLnTx/>
              <a:uFillTx/>
            </a:endParaRPr>
          </a:p>
        </p:txBody>
      </p:sp>
      <p:pic>
        <p:nvPicPr>
          <p:cNvPr id="4" name="Рисунок 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34" y="6118721"/>
            <a:ext cx="566385" cy="56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556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02352" y="159740"/>
            <a:ext cx="31872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Пролеска </a:t>
            </a:r>
            <a:endParaRPr lang="ru-RU" sz="5400" b="1" cap="none" spc="0" dirty="0">
              <a:ln w="9525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6422" y="271528"/>
            <a:ext cx="3157471" cy="31574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431" y="3352509"/>
            <a:ext cx="2987898" cy="3315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318658" y="1083070"/>
            <a:ext cx="6096000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Пролеска</a:t>
            </a:r>
            <a:r>
              <a:rPr lang="ru-RU" sz="20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относится к роду луковичных многолетников семейства Спаржевые, хотя раньше она входила в семейство Гиацинтовые или Лилейные. Другое название пролески </a:t>
            </a:r>
            <a:r>
              <a:rPr lang="ru-RU" sz="20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сцилла</a:t>
            </a:r>
            <a:r>
              <a:rPr lang="ru-RU" sz="20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Иногда пролеску путают с пролесником или подснежником. Род включает около 90 видов растений, обитающих на горных лугах и равнинах Азии, Африки и Европы. Растение сцилла получило свое имя от греческого названия морского лука – skilla, который раньше относился к этому роду. Отличаются цветы пролески высокой декоративностью и морозостойкостью, устойчивостью к болезням и умением адаптироваться к любым условиям.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085" y="6100870"/>
            <a:ext cx="566977" cy="56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179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53035" y="211256"/>
            <a:ext cx="27510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95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Эрантис</a:t>
            </a:r>
            <a:r>
              <a:rPr lang="ru-RU" sz="5400" b="1" dirty="0" smtClean="0">
                <a:ln w="95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</a:t>
            </a:r>
            <a:endParaRPr lang="ru-RU" sz="5400" b="1" cap="none" spc="0" dirty="0">
              <a:ln w="9525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4363" y="223239"/>
            <a:ext cx="3222184" cy="3896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3035" y="3808674"/>
            <a:ext cx="4093895" cy="30664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543965" y="1510475"/>
            <a:ext cx="64513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Эрантис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ru-RU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весенник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) Эти солнечно-золотистые цветы добавят настроения унылому весеннему саду.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Эрантис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так же расцветает ранней весной, в марте-апреле, и не боится мороза и снегопада.</a:t>
            </a:r>
          </a:p>
        </p:txBody>
      </p:sp>
      <p:pic>
        <p:nvPicPr>
          <p:cNvPr id="2" name="Рисунок 1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076" y="6187653"/>
            <a:ext cx="566977" cy="56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728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56835" y="121104"/>
            <a:ext cx="3343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Медуница</a:t>
            </a:r>
            <a:endParaRPr lang="ru-RU" sz="5400" b="1" cap="none" spc="0" dirty="0">
              <a:ln w="9525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6264" y="1165538"/>
            <a:ext cx="6096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растение называют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«цветок светофор» </a:t>
            </a: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цветок букетик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у Медуницы </a:t>
            </a:r>
            <a:r>
              <a:rPr lang="ru-RU" sz="2400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распускаются цветки- </a:t>
            </a: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розовые. Пройдет немного </a:t>
            </a:r>
            <a:r>
              <a:rPr lang="ru-RU" sz="2400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 </a:t>
            </a: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они станут малиновыми, а </a:t>
            </a:r>
            <a:r>
              <a:rPr lang="ru-RU" sz="2400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затем- </a:t>
            </a: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фиолетовыми. Увядшие цветки имеют синий цвет. Так как цветки распускаются в разное время, то и получается </a:t>
            </a:r>
            <a:r>
              <a:rPr lang="ru-RU" sz="2400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маленький разноцветный </a:t>
            </a: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букетик. Еще медуницу называют сладким букетиком, потому что в ее цветках много сладкого сока.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725" y="295054"/>
            <a:ext cx="3972864" cy="30546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263" y="3470849"/>
            <a:ext cx="4545337" cy="3210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581" y="6114016"/>
            <a:ext cx="566977" cy="56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13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663867" y="141667"/>
            <a:ext cx="24521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Фиалка</a:t>
            </a:r>
            <a:endParaRPr lang="ru-RU" sz="5400" b="1" cap="none" spc="0" dirty="0">
              <a:ln w="9525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" name="Рисунок 1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225" y="6172147"/>
            <a:ext cx="566977" cy="56697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0504" y="338288"/>
            <a:ext cx="4309376" cy="3227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9940" y="3869817"/>
            <a:ext cx="5087266" cy="3009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529153" y="1360343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Фиалки были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растениями-символами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протяжении всей истории человечества: у греков и галлов фиалка олицетворяла целомудрие: ее цветами посыпали невесту. Была она и символом печали, любимым цветком французской императрицы Жозефины . Также ее использовали для приготовления благовоний и в качестве приправы в виноделии.</a:t>
            </a:r>
          </a:p>
        </p:txBody>
      </p:sp>
    </p:spTree>
    <p:extLst>
      <p:ext uri="{BB962C8B-B14F-4D97-AF65-F5344CB8AC3E}">
        <p14:creationId xmlns:p14="http://schemas.microsoft.com/office/powerpoint/2010/main" val="434182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677374" y="133983"/>
            <a:ext cx="28372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Мускари</a:t>
            </a:r>
            <a:endParaRPr lang="ru-RU" sz="5400" b="1" cap="none" spc="0" dirty="0">
              <a:ln w="9525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6927" y="187739"/>
            <a:ext cx="3241261" cy="32412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2316" y="3397847"/>
            <a:ext cx="3571578" cy="3296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356316" y="1191296"/>
            <a:ext cx="6096000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Мускари (Muscari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народе часто называют </a:t>
            </a:r>
            <a:r>
              <a:rPr lang="ru-RU" sz="20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"мышиным гиацинтом"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0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"гадючьим луком"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обязан своим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запаху, отдаленно напоминающим мускус. Род мускари объединяет около 60 видов луковичных растений 10-30 см высотой. В странах бывшего СССР произрастает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видов,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предпочитая степи, открытые склоны гор среди кустарников и опушки леса.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Почти все виды мускарей декоративны. Плотное кистевидное соцветие из крошечных колокольчиков обладает приятным ароматом. Чаще всего встречается синяя окраска цветов, но есть виды с белыми, фиолетовыми и даже светло-желтыми цветками.</a:t>
            </a:r>
          </a:p>
        </p:txBody>
      </p:sp>
      <p:pic>
        <p:nvPicPr>
          <p:cNvPr id="2" name="Рисунок 1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827" y="6192531"/>
            <a:ext cx="566977" cy="56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342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266297" y="133983"/>
            <a:ext cx="34018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Ветреница</a:t>
            </a:r>
            <a:endParaRPr lang="ru-RU" sz="5400" b="1" cap="none" spc="0" dirty="0">
              <a:ln w="9525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503" y="3850783"/>
            <a:ext cx="4208951" cy="2730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7280" y="965154"/>
            <a:ext cx="3765567" cy="2617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17504" y="1191296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Ветреница </a:t>
            </a:r>
            <a:r>
              <a:rPr lang="ru-RU" sz="24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дубравная</a:t>
            </a: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очень красивое растение, цветущее весной, высотой 25 - 50 см. </a:t>
            </a:r>
            <a:r>
              <a:rPr lang="ru-RU" sz="2400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Цветок у ветреницы на одном стебле </a:t>
            </a: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бывает один, редко два. Обычная окраска цветов – белая, цветки крупные. Они по форме напоминают небольшую розочку с пятью лепестками. Листья у ветреницы красивые, резные. Словно каждый стебелек надел юбочку.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0014" y="4453302"/>
            <a:ext cx="3535986" cy="2353260"/>
          </a:xfrm>
          <a:prstGeom prst="rect">
            <a:avLst/>
          </a:prstGeom>
        </p:spPr>
      </p:pic>
      <p:pic>
        <p:nvPicPr>
          <p:cNvPr id="9" name="Рисунок 8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3231" y="6136905"/>
            <a:ext cx="566977" cy="56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647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9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616175" y="154546"/>
            <a:ext cx="47278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Мать и Мачеха</a:t>
            </a:r>
            <a:endParaRPr lang="ru-RU" sz="5400" b="1" cap="none" spc="0" dirty="0">
              <a:ln w="9525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4532" y="388780"/>
            <a:ext cx="3664427" cy="334904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74770" y="1232422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Мать – и - мачеха </a:t>
            </a:r>
            <a:r>
              <a:rPr lang="ru-RU" sz="2400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появляется </a:t>
            </a:r>
            <a:r>
              <a:rPr lang="ru-RU" sz="2400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из- </a:t>
            </a: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снега. Ее весенние желтые соцветия на коротких </a:t>
            </a:r>
            <a:r>
              <a:rPr lang="ru-RU" sz="2400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стебельках появляются раньше, чем листья. </a:t>
            </a: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Листья крупные сверху зеленые, а снизу беловатые. Нижняя поверхность листьев теплая – бархатистая «Мать», а верхняя – холодная, гладкая – «Мачеха».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9735" y="3812068"/>
            <a:ext cx="4378503" cy="29136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105" y="6158786"/>
            <a:ext cx="566977" cy="56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137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</TotalTime>
  <Words>515</Words>
  <Application>Microsoft Office PowerPoint</Application>
  <PresentationFormat>Широкоэкранный</PresentationFormat>
  <Paragraphs>46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Monotype Corsiva</vt:lpstr>
      <vt:lpstr>Times New Roman</vt:lpstr>
      <vt:lpstr>Тема Office</vt:lpstr>
      <vt:lpstr>Презентация PowerPoint</vt:lpstr>
      <vt:lpstr>Другое название – галантус.   Подснежники – неприхотливые предвестники весны. Ранней весной, когда ещё не успел сойти надоевший за зиму снег, в горах и предгорьях, на лесных лужайках из-под снега, в едва оттаявших проталинах, появляется белоснежное, голубое или фиолетовое чудо. Подснежник лесной издавна является символом весны, чистоты, молодости и свежести, а также говорит о том, что нужно радоваться как настоящему, так и будущему, и гнать из своего сердца воспоминания о неудачах – поэтому нет ничего удивительного в том, что эти нежные, красивые цветы чрезвычайно популярны.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One_64</dc:creator>
  <cp:lastModifiedBy>One_64</cp:lastModifiedBy>
  <cp:revision>39</cp:revision>
  <dcterms:created xsi:type="dcterms:W3CDTF">2022-03-18T08:42:48Z</dcterms:created>
  <dcterms:modified xsi:type="dcterms:W3CDTF">2022-03-20T13:26:29Z</dcterms:modified>
</cp:coreProperties>
</file>