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73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874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166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475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4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13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4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514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876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55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22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492E7-4FD8-41F9-BFB7-4E5EBD7DCFFD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5BD64-8D5D-42BD-AA05-E837FB40A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974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37" y="1665398"/>
            <a:ext cx="6007311" cy="4142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323" y="2103279"/>
            <a:ext cx="4384538" cy="294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7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0581" y="1310333"/>
            <a:ext cx="7459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Рычаг. Условие равновесия рычага.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43223" y="399245"/>
            <a:ext cx="5447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Дайте мне точку опоры, и я </a:t>
            </a:r>
            <a:r>
              <a:rPr lang="ru-RU" i="1" smtClean="0"/>
              <a:t>переверну мир.</a:t>
            </a:r>
            <a:endParaRPr lang="ru-RU" i="1" dirty="0" smtClean="0"/>
          </a:p>
          <a:p>
            <a:pPr algn="r"/>
            <a:r>
              <a:rPr lang="ru-RU" i="1" dirty="0" smtClean="0"/>
              <a:t>Архимед 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92331" y="2860766"/>
            <a:ext cx="87129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что такое рычаг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он устроен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условие равновесия рычага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применяется рычаг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72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01" y="595949"/>
            <a:ext cx="2072640" cy="1725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589" y="595949"/>
            <a:ext cx="1771379" cy="1725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480" y="635052"/>
            <a:ext cx="1771103" cy="1696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287" y="635052"/>
            <a:ext cx="2856877" cy="17351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2" y="3123280"/>
            <a:ext cx="2460980" cy="1250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222" y="3062313"/>
            <a:ext cx="1438777" cy="13116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576" y="2824705"/>
            <a:ext cx="2536026" cy="1847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12" y="2824705"/>
            <a:ext cx="2716826" cy="13790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2149" y="5460274"/>
            <a:ext cx="10497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Рычаг – это твёрдое тело, которое может вращаться вокруг неподвижной опоры.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74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05" y="386943"/>
            <a:ext cx="3844180" cy="31018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398" y="3730949"/>
            <a:ext cx="2549566" cy="24830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398" y="386943"/>
            <a:ext cx="2665131" cy="2552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488" y="3879194"/>
            <a:ext cx="3844180" cy="2334809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1946366" y="1345474"/>
            <a:ext cx="156754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971109" y="5212080"/>
            <a:ext cx="156754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268789" y="5577840"/>
            <a:ext cx="156754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1116492" y="2155371"/>
            <a:ext cx="156754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927463" y="2266405"/>
            <a:ext cx="13063" cy="11168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683726" y="646610"/>
            <a:ext cx="13063" cy="173083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56263" y="5212080"/>
            <a:ext cx="13063" cy="11168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048010" y="4712425"/>
            <a:ext cx="13063" cy="173083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0750209" y="1822269"/>
            <a:ext cx="13063" cy="11168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10045337" y="927463"/>
            <a:ext cx="6117" cy="66947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9117352" y="4875711"/>
            <a:ext cx="26126" cy="5584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8764916" y="5434148"/>
            <a:ext cx="13063" cy="11168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626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80013"/>
              </p:ext>
            </p:extLst>
          </p:nvPr>
        </p:nvGraphicFramePr>
        <p:xfrm>
          <a:off x="503148" y="1606731"/>
          <a:ext cx="11138359" cy="3905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Документ" r:id="rId3" imgW="6840870" imgH="2399486" progId="Word.Document.12">
                  <p:embed/>
                </p:oleObj>
              </mc:Choice>
              <mc:Fallback>
                <p:oleObj name="Документ" r:id="rId3" imgW="6840870" imgH="23994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3148" y="1606731"/>
                        <a:ext cx="11138359" cy="3905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5765" y="640079"/>
            <a:ext cx="10136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рычагов</a:t>
            </a:r>
          </a:p>
        </p:txBody>
      </p:sp>
    </p:spTree>
    <p:extLst>
      <p:ext uri="{BB962C8B-B14F-4D97-AF65-F5344CB8AC3E}">
        <p14:creationId xmlns:p14="http://schemas.microsoft.com/office/powerpoint/2010/main" val="101695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684" y="950631"/>
            <a:ext cx="4369130" cy="15736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437" y="2524258"/>
            <a:ext cx="2814366" cy="15286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4847" t="2098" r="7938" b="5850"/>
          <a:stretch/>
        </p:blipFill>
        <p:spPr>
          <a:xfrm rot="19404567">
            <a:off x="740741" y="-667257"/>
            <a:ext cx="2150360" cy="2296871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18186" y="708338"/>
            <a:ext cx="2395470" cy="33445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622738" y="1352282"/>
            <a:ext cx="940158" cy="6919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58937" y="287383"/>
            <a:ext cx="52252" cy="394498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954217">
            <a:off x="1957282" y="957449"/>
            <a:ext cx="3103133" cy="3133616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562896" y="1352282"/>
            <a:ext cx="204829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9731829" y="1841863"/>
            <a:ext cx="0" cy="33179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5725" y="2312015"/>
            <a:ext cx="4359018" cy="4365114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8778240" y="3288565"/>
            <a:ext cx="9535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9255034" y="1698232"/>
            <a:ext cx="2292532" cy="3461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412472">
            <a:off x="7446110" y="328448"/>
            <a:ext cx="4359018" cy="4365114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8778240" y="3288565"/>
            <a:ext cx="1212380" cy="7643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769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60782"/>
                  </p:ext>
                </p:extLst>
              </p:nvPr>
            </p:nvGraphicFramePr>
            <p:xfrm>
              <a:off x="707571" y="1577357"/>
              <a:ext cx="10813868" cy="135624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43420"/>
                    <a:gridCol w="1843420"/>
                    <a:gridCol w="1962421"/>
                    <a:gridCol w="1722257"/>
                    <a:gridCol w="1722257"/>
                    <a:gridCol w="1720093"/>
                  </a:tblGrid>
                  <a:tr h="74783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Н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Н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i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</a:t>
                          </a:r>
                          <a:r>
                            <a:rPr lang="ru-RU" sz="2000" b="1" dirty="0" err="1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усл.ед</a:t>
                          </a:r>
                          <a:r>
                            <a:rPr lang="ru-RU" sz="2000" b="1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ru-RU" sz="20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i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</a:t>
                          </a:r>
                          <a:r>
                            <a:rPr lang="ru-RU" sz="2000" b="1" dirty="0" err="1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усл</a:t>
                          </a:r>
                          <a:r>
                            <a:rPr lang="ru-RU" sz="2000" b="1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. ед.</a:t>
                          </a:r>
                          <a:endParaRPr lang="ru-RU" sz="20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𝑭</m:t>
                                        </m:r>
                                      </m:e>
                                      <m:sub>
                                        <m: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𝑭</m:t>
                                        </m:r>
                                      </m:e>
                                      <m:sub>
                                        <m: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ru-RU" sz="20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𝒍</m:t>
                                        </m:r>
                                      </m:e>
                                      <m:sub>
                                        <m: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𝒍</m:t>
                                        </m:r>
                                      </m:e>
                                      <m:sub>
                                        <m:r>
                                          <a:rPr lang="ru-RU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ru-RU" sz="20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84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60782"/>
                  </p:ext>
                </p:extLst>
              </p:nvPr>
            </p:nvGraphicFramePr>
            <p:xfrm>
              <a:off x="707571" y="1577357"/>
              <a:ext cx="10813868" cy="135624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43420"/>
                    <a:gridCol w="1843420"/>
                    <a:gridCol w="1962421"/>
                    <a:gridCol w="1722257"/>
                    <a:gridCol w="1722257"/>
                    <a:gridCol w="1720093"/>
                  </a:tblGrid>
                  <a:tr h="74783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Н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Н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i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</a:t>
                          </a:r>
                          <a:r>
                            <a:rPr lang="ru-RU" sz="2000" b="1" dirty="0" err="1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усл.ед</a:t>
                          </a:r>
                          <a:r>
                            <a:rPr lang="ru-RU" sz="2000" b="1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ru-RU" sz="20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i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</a:t>
                          </a:r>
                          <a:r>
                            <a:rPr lang="ru-RU" sz="2000" b="1" baseline="-250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20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, </a:t>
                          </a:r>
                          <a:r>
                            <a:rPr lang="ru-RU" sz="2000" b="1" dirty="0" err="1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усл</a:t>
                          </a:r>
                          <a:r>
                            <a:rPr lang="ru-RU" sz="2000" b="1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. ед.</a:t>
                          </a:r>
                          <a:endParaRPr lang="ru-RU" sz="20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427562" t="-9677" r="-100707" b="-10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529433" t="-9677" r="-1064" b="-108065"/>
                          </a:stretch>
                        </a:blipFill>
                      </a:tcPr>
                    </a:tc>
                  </a:tr>
                  <a:tr h="6084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3600" dirty="0" smtClean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3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828559" y="3549671"/>
                <a:ext cx="1953830" cy="1387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54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5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5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ru-RU" sz="5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5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5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ru-RU" sz="5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54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5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400" b="0" i="1" dirty="0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sz="54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5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400" b="0" i="1" dirty="0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sz="54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ru-RU" sz="540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59" y="3549671"/>
                <a:ext cx="1953830" cy="1387880"/>
              </a:xfrm>
              <a:prstGeom prst="rect">
                <a:avLst/>
              </a:prstGeom>
              <a:blipFill rotWithShape="0">
                <a:blip r:embed="rId3"/>
                <a:stretch>
                  <a:fillRect b="-65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782389" y="3549671"/>
            <a:ext cx="8739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Рычаг находится в равновесии тогда, когда силы, действующие на него, обратно пропорциональны плечам этих сил.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571" y="591956"/>
            <a:ext cx="10933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равновесия рычага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78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9524"/>
          <a:stretch/>
        </p:blipFill>
        <p:spPr>
          <a:xfrm>
            <a:off x="1497874" y="326571"/>
            <a:ext cx="9144000" cy="620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1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92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Times New Roman</vt:lpstr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Физика</dc:creator>
  <cp:lastModifiedBy>Физика</cp:lastModifiedBy>
  <cp:revision>21</cp:revision>
  <dcterms:created xsi:type="dcterms:W3CDTF">2019-04-09T12:35:51Z</dcterms:created>
  <dcterms:modified xsi:type="dcterms:W3CDTF">2019-04-09T20:20:10Z</dcterms:modified>
</cp:coreProperties>
</file>