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2" r:id="rId9"/>
    <p:sldId id="264" r:id="rId10"/>
    <p:sldId id="263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7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398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37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7571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98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8146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8023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713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425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203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536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528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81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054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24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483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416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38616-D4F2-40EC-8975-D804EDA431D4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1CC84A0-3F48-4543-A7A8-E8597F8379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955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uIzwjfti6l3pQfpvnb8FMg" TargetMode="External"/><Relationship Id="rId2" Type="http://schemas.openxmlformats.org/officeDocument/2006/relationships/hyperlink" Target="https://shatunov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@topstoker5297" TargetMode="External"/><Relationship Id="rId5" Type="http://schemas.openxmlformats.org/officeDocument/2006/relationships/hyperlink" Target="https://www.youtube.com/@starlight2704" TargetMode="External"/><Relationship Id="rId4" Type="http://schemas.openxmlformats.org/officeDocument/2006/relationships/hyperlink" Target="https://t.me/yuriyshatunov_liv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g"/><Relationship Id="rId7" Type="http://schemas.openxmlformats.org/officeDocument/2006/relationships/image" Target="../media/image12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BF0C4A-1B6E-BC1E-2D0E-39E07E7118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1443790"/>
            <a:ext cx="8915399" cy="2101514"/>
          </a:xfrm>
        </p:spPr>
        <p:txBody>
          <a:bodyPr/>
          <a:lstStyle/>
          <a:p>
            <a:pPr algn="ctr"/>
            <a:r>
              <a:rPr lang="ru-RU" b="1" dirty="0"/>
              <a:t>Достойно жить </a:t>
            </a:r>
            <a:br>
              <a:rPr lang="ru-RU" b="1" dirty="0"/>
            </a:br>
            <a:r>
              <a:rPr lang="ru-RU" b="1" dirty="0"/>
              <a:t>среди людей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2538746-CDEA-172F-9DA3-730E5B9EB8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71247" y="3998259"/>
            <a:ext cx="6669741" cy="2450668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Образовательный проект </a:t>
            </a:r>
          </a:p>
          <a:p>
            <a:r>
              <a:rPr lang="ru-RU" b="1" dirty="0"/>
              <a:t>в рамках учебного курса ОРКСЭ</a:t>
            </a:r>
          </a:p>
          <a:p>
            <a:r>
              <a:rPr lang="ru-RU" b="1" dirty="0"/>
              <a:t>Выполнили обучающиеся 4 «Б» класса МБОУ «СОШ № 25»: </a:t>
            </a:r>
          </a:p>
          <a:p>
            <a:r>
              <a:rPr lang="ru-RU" b="1" dirty="0" err="1"/>
              <a:t>Пенина</a:t>
            </a:r>
            <a:r>
              <a:rPr lang="ru-RU" b="1" dirty="0"/>
              <a:t> Вероника, </a:t>
            </a:r>
            <a:r>
              <a:rPr lang="ru-RU" b="1" dirty="0" err="1"/>
              <a:t>Чубатюк</a:t>
            </a:r>
            <a:r>
              <a:rPr lang="ru-RU" b="1" dirty="0"/>
              <a:t> Милана,</a:t>
            </a:r>
          </a:p>
          <a:p>
            <a:r>
              <a:rPr lang="ru-RU" b="1" dirty="0"/>
              <a:t> Никольская Виктория, Ляпунова Виктория</a:t>
            </a:r>
          </a:p>
          <a:p>
            <a:r>
              <a:rPr lang="ru-RU" b="1" dirty="0"/>
              <a:t>Руководители: Григорьева Е.В., Кирильчук Н.В.</a:t>
            </a:r>
          </a:p>
        </p:txBody>
      </p:sp>
    </p:spTree>
    <p:extLst>
      <p:ext uri="{BB962C8B-B14F-4D97-AF65-F5344CB8AC3E}">
        <p14:creationId xmlns:p14="http://schemas.microsoft.com/office/powerpoint/2010/main" val="1322522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4848C3C-728D-13CB-F5AB-70532A28F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449179"/>
            <a:ext cx="8915400" cy="5462043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/>
              <a:t>Всю жизнь самосовершенствовался. Был профессионалом своего дела: сам писал стихи и музыку, играл на многих музыкальных инструментах, делал аранжировку песен.</a:t>
            </a:r>
          </a:p>
        </p:txBody>
      </p:sp>
      <p:pic>
        <p:nvPicPr>
          <p:cNvPr id="4" name="Объект 3" descr="https://cdn-st1.rtr-vesti.ru/vh/pictures/xw/323/154/7.jpg">
            <a:extLst>
              <a:ext uri="{FF2B5EF4-FFF2-40B4-BE49-F238E27FC236}">
                <a16:creationId xmlns:a16="http://schemas.microsoft.com/office/drawing/2014/main" id="{9D1FD1EA-21B8-9511-78BD-959624B5581A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2" r="16100"/>
          <a:stretch/>
        </p:blipFill>
        <p:spPr bwMode="auto">
          <a:xfrm>
            <a:off x="1235242" y="2171950"/>
            <a:ext cx="4299284" cy="3626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1A6572-CC40-D9CD-9972-920E5AB010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1"/>
          <a:stretch/>
        </p:blipFill>
        <p:spPr>
          <a:xfrm>
            <a:off x="5719179" y="2171951"/>
            <a:ext cx="6246324" cy="393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374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EF30FEB-6AEF-DE45-214F-AB61AF2F0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657726"/>
            <a:ext cx="8915400" cy="5253496"/>
          </a:xfrm>
        </p:spPr>
        <p:txBody>
          <a:bodyPr>
            <a:normAutofit/>
          </a:bodyPr>
          <a:lstStyle/>
          <a:p>
            <a:r>
              <a:rPr lang="ru-RU" sz="2400" b="1" dirty="0"/>
              <a:t>Он очень уважительно относился к своим учителям, поклонникам, коллегам по сцене, умел и любил быть благодарным.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2016CA-535E-981A-9883-8325A6ED10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16"/>
          <a:stretch/>
        </p:blipFill>
        <p:spPr>
          <a:xfrm>
            <a:off x="8472654" y="3710059"/>
            <a:ext cx="3531860" cy="2969739"/>
          </a:xfrm>
          <a:prstGeom prst="rect">
            <a:avLst/>
          </a:prstGeom>
        </p:spPr>
      </p:pic>
      <p:pic>
        <p:nvPicPr>
          <p:cNvPr id="7" name="Объект 5">
            <a:extLst>
              <a:ext uri="{FF2B5EF4-FFF2-40B4-BE49-F238E27FC236}">
                <a16:creationId xmlns:a16="http://schemas.microsoft.com/office/drawing/2014/main" id="{40307306-1AAA-4627-2645-884FC1FEDE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0"/>
          <a:stretch/>
        </p:blipFill>
        <p:spPr>
          <a:xfrm>
            <a:off x="8509122" y="1821230"/>
            <a:ext cx="3567984" cy="15171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r="8549"/>
          <a:stretch/>
        </p:blipFill>
        <p:spPr>
          <a:xfrm>
            <a:off x="5278830" y="1821230"/>
            <a:ext cx="2922897" cy="234403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70CE6E5-EB46-1AD8-65D6-50CA9226F2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3" t="10912" r="9551"/>
          <a:stretch/>
        </p:blipFill>
        <p:spPr bwMode="auto">
          <a:xfrm>
            <a:off x="1476044" y="1830646"/>
            <a:ext cx="3531860" cy="387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3"/>
          <a:stretch/>
        </p:blipFill>
        <p:spPr>
          <a:xfrm>
            <a:off x="4272871" y="4294980"/>
            <a:ext cx="3928856" cy="238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0728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A8BF604-21D5-F13C-572C-9E5B52024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593558"/>
            <a:ext cx="8915400" cy="5317664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/>
              <a:t>Это доказывает, что Юрий Шатунов обладал высокими моральными качествами и прожил свою жизнь достойно.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B979F6-DAF7-57A0-3532-F7E2C2AB8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285" y="1520538"/>
            <a:ext cx="4624327" cy="511287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007" y="1910686"/>
            <a:ext cx="3358970" cy="472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589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7002B-9B49-5A14-F7CF-C4AC4F521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5123627"/>
            <a:ext cx="8911687" cy="787595"/>
          </a:xfrm>
        </p:spPr>
        <p:txBody>
          <a:bodyPr/>
          <a:lstStyle/>
          <a:p>
            <a:pPr algn="ctr"/>
            <a:r>
              <a:rPr lang="ru-RU" b="1" dirty="0"/>
              <a:t>Спасибо за внимание!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90607F-BC83-CFDD-3389-533696CFA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111625"/>
            <a:ext cx="8915400" cy="4799598"/>
          </a:xfrm>
        </p:spPr>
        <p:txBody>
          <a:bodyPr>
            <a:normAutofit/>
          </a:bodyPr>
          <a:lstStyle/>
          <a:p>
            <a:r>
              <a:rPr lang="ru-RU" sz="2400" dirty="0"/>
              <a:t>Интернет-источники:</a:t>
            </a:r>
          </a:p>
          <a:p>
            <a:pPr marL="0" indent="0">
              <a:buNone/>
            </a:pPr>
            <a:r>
              <a:rPr lang="en-US" sz="2400" dirty="0">
                <a:hlinkClick r:id="rId2"/>
              </a:rPr>
              <a:t>https://shatunov.com/</a:t>
            </a:r>
            <a:endParaRPr lang="ru-RU" sz="2400" dirty="0"/>
          </a:p>
          <a:p>
            <a:pPr marL="0" indent="0">
              <a:buNone/>
            </a:pPr>
            <a:r>
              <a:rPr lang="en-US" sz="2400" dirty="0">
                <a:hlinkClick r:id="rId3"/>
              </a:rPr>
              <a:t>https://www.youtube.com/channel/UCuIzwjfti6l3pQfpvnb8FMg</a:t>
            </a:r>
            <a:endParaRPr lang="ru-RU" sz="2400" dirty="0"/>
          </a:p>
          <a:p>
            <a:pPr marL="0" indent="0">
              <a:buNone/>
            </a:pPr>
            <a:r>
              <a:rPr lang="en-US" sz="2400" dirty="0">
                <a:hlinkClick r:id="rId4"/>
              </a:rPr>
              <a:t>https://t.me/yuriyshatunov_live</a:t>
            </a:r>
            <a:endParaRPr lang="ru-RU" sz="2400" dirty="0"/>
          </a:p>
          <a:p>
            <a:pPr marL="0" indent="0">
              <a:buNone/>
            </a:pPr>
            <a:r>
              <a:rPr lang="en-US" sz="2400" dirty="0">
                <a:hlinkClick r:id="rId5"/>
              </a:rPr>
              <a:t>https://www.youtube.com/@starlight2704</a:t>
            </a:r>
            <a:endParaRPr lang="ru-RU" sz="2400" dirty="0"/>
          </a:p>
          <a:p>
            <a:pPr marL="0" indent="0">
              <a:buNone/>
            </a:pPr>
            <a:r>
              <a:rPr lang="en-US" sz="2400" dirty="0">
                <a:hlinkClick r:id="rId6"/>
              </a:rPr>
              <a:t>https://www.youtube.com/@topstoker5297</a:t>
            </a: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83532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49A6C0-B62A-D2CA-760F-0F15083FA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368969"/>
            <a:ext cx="8911687" cy="786064"/>
          </a:xfrm>
        </p:spPr>
        <p:txBody>
          <a:bodyPr/>
          <a:lstStyle/>
          <a:p>
            <a:pPr algn="ctr"/>
            <a:r>
              <a:rPr lang="ru-RU" b="1" dirty="0"/>
              <a:t>Актуальность выбранной темы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F9053B2-76E6-6D16-45A6-26C92E4599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32"/>
          <a:stretch/>
        </p:blipFill>
        <p:spPr>
          <a:xfrm>
            <a:off x="5104477" y="1674528"/>
            <a:ext cx="6948898" cy="404260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D325962-3F48-C25B-2430-88A703D72D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00" y="1155033"/>
            <a:ext cx="3132330" cy="50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98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6407BE-69C4-6CBA-E9FE-55F88DE8A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Тема проекта: </a:t>
            </a:r>
            <a:br>
              <a:rPr lang="ru-RU" dirty="0"/>
            </a:br>
            <a:r>
              <a:rPr lang="ru-RU" b="1" dirty="0"/>
              <a:t>Достойно жить среди людей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4B489A-0978-2A6B-E0C6-23521577E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100290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800" b="1" dirty="0"/>
              <a:t>Цель:</a:t>
            </a:r>
            <a:r>
              <a:rPr lang="ru-RU" sz="2800" dirty="0"/>
              <a:t> доказать, что Юрий Шатунов – яркий пример достойной жизни среди людей.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800" b="1" dirty="0"/>
              <a:t>Задачи:</a:t>
            </a:r>
          </a:p>
          <a:p>
            <a:pPr marL="0" indent="449263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800" dirty="0"/>
              <a:t>- Изучить  историю  жизни  и творчества Юрия Шатунова;</a:t>
            </a:r>
          </a:p>
          <a:p>
            <a:pPr marL="0" indent="449263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800" dirty="0"/>
              <a:t>- Подобрать   примеры   из  жизни  певца, соответствующие качествам достойного человека;</a:t>
            </a:r>
          </a:p>
          <a:p>
            <a:pPr marL="0" indent="449263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800" dirty="0"/>
              <a:t>- Создать фильм о качествах и поступках Юрия Шатунова, доказывающих, что он прожил свою жизнь достойно.</a:t>
            </a:r>
          </a:p>
        </p:txBody>
      </p:sp>
    </p:spTree>
    <p:extLst>
      <p:ext uri="{BB962C8B-B14F-4D97-AF65-F5344CB8AC3E}">
        <p14:creationId xmlns:p14="http://schemas.microsoft.com/office/powerpoint/2010/main" val="2672998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C5931AA-48F8-3382-11A4-6EE8115AA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010654"/>
            <a:ext cx="8915400" cy="5223236"/>
          </a:xfrm>
        </p:spPr>
        <p:txBody>
          <a:bodyPr>
            <a:normAutofit fontScale="85000" lnSpcReduction="20000"/>
          </a:bodyPr>
          <a:lstStyle/>
          <a:p>
            <a:pPr marL="546100" indent="-546100"/>
            <a:r>
              <a:rPr lang="ru-RU" sz="5400" b="1" dirty="0"/>
              <a:t>Гипотеза:</a:t>
            </a:r>
            <a:br>
              <a:rPr lang="ru-RU" sz="5400" dirty="0"/>
            </a:br>
            <a:r>
              <a:rPr lang="ru-RU" sz="3200" b="1" dirty="0"/>
              <a:t>Человек  способен  прожить  жизнь достойно, независимо    от   того,   где   он    родился   и  чем занимается.</a:t>
            </a:r>
          </a:p>
          <a:p>
            <a:r>
              <a:rPr lang="ru-RU" sz="5400" b="1" dirty="0"/>
              <a:t>Методы:</a:t>
            </a:r>
          </a:p>
          <a:p>
            <a:pPr marL="0" indent="352425">
              <a:buNone/>
            </a:pPr>
            <a:r>
              <a:rPr lang="ru-RU" sz="3200" b="1" dirty="0"/>
              <a:t>- Анализ (изучение интернет-источников)</a:t>
            </a:r>
          </a:p>
          <a:p>
            <a:pPr marL="0" indent="352425">
              <a:buNone/>
            </a:pPr>
            <a:r>
              <a:rPr lang="ru-RU" sz="3200" b="1" dirty="0"/>
              <a:t>- Синтез (обработка информации)</a:t>
            </a:r>
          </a:p>
          <a:p>
            <a:pPr marL="0" indent="352425">
              <a:buNone/>
            </a:pPr>
            <a:r>
              <a:rPr lang="ru-RU" sz="3200" b="1" dirty="0"/>
              <a:t>- Моделирование (создание фильма)</a:t>
            </a:r>
          </a:p>
          <a:p>
            <a:pPr marL="546100" indent="-546100"/>
            <a:r>
              <a:rPr lang="ru-RU" sz="5400" b="1" dirty="0"/>
              <a:t>Продукт: </a:t>
            </a:r>
          </a:p>
          <a:p>
            <a:pPr marL="0" indent="0">
              <a:buNone/>
            </a:pPr>
            <a:r>
              <a:rPr lang="ru-RU" sz="3200" b="1" dirty="0"/>
              <a:t>      Фильм «Он просто был…»</a:t>
            </a:r>
          </a:p>
        </p:txBody>
      </p:sp>
    </p:spTree>
    <p:extLst>
      <p:ext uri="{BB962C8B-B14F-4D97-AF65-F5344CB8AC3E}">
        <p14:creationId xmlns:p14="http://schemas.microsoft.com/office/powerpoint/2010/main" val="3137872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94DFD7-0851-6B56-07E1-10E97BF37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5551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Основные этапы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7E332C-64FD-A5C3-9FDE-E3B42F746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812758"/>
            <a:ext cx="8915400" cy="3657600"/>
          </a:xfrm>
        </p:spPr>
        <p:txBody>
          <a:bodyPr>
            <a:normAutofit/>
          </a:bodyPr>
          <a:lstStyle/>
          <a:p>
            <a:r>
              <a:rPr lang="ru-RU" sz="3600" b="1" dirty="0"/>
              <a:t>1.Разработка проекта (изучение интернет-источников, обработка информации)</a:t>
            </a:r>
          </a:p>
          <a:p>
            <a:r>
              <a:rPr lang="ru-RU" sz="3600" b="1" dirty="0"/>
              <a:t>2.Работа над фильмом </a:t>
            </a:r>
          </a:p>
          <a:p>
            <a:r>
              <a:rPr lang="ru-RU" sz="3600" b="1" dirty="0"/>
              <a:t>3.Презентация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767211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41E91-D20C-EE1B-FE3C-89A5FC800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0B72DC6-18B3-757A-4F65-92CBB25E72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257" b="31567"/>
          <a:stretch/>
        </p:blipFill>
        <p:spPr>
          <a:xfrm>
            <a:off x="2514426" y="227397"/>
            <a:ext cx="4534342" cy="6403205"/>
          </a:xfr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B3591C97-7EF1-0AE8-294C-CFD7705A7F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8433" b="11944"/>
          <a:stretch/>
        </p:blipFill>
        <p:spPr>
          <a:xfrm>
            <a:off x="7308000" y="4615621"/>
            <a:ext cx="4739148" cy="2014981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3EE62947-184B-4684-E71F-BAB5A55F94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5" r="6012"/>
          <a:stretch/>
        </p:blipFill>
        <p:spPr bwMode="auto">
          <a:xfrm>
            <a:off x="7634265" y="624110"/>
            <a:ext cx="3870347" cy="363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468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5782EF-F63A-59F9-0852-688F331E8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401054"/>
            <a:ext cx="8911687" cy="673767"/>
          </a:xfrm>
        </p:spPr>
        <p:txBody>
          <a:bodyPr/>
          <a:lstStyle/>
          <a:p>
            <a:r>
              <a:rPr lang="ru-RU" b="1" dirty="0"/>
              <a:t>Выводы: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F9C4E2-854B-4727-EEE6-17CF558A1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074821"/>
            <a:ext cx="8915400" cy="4836401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/>
              <a:t>Юрий Шатунов – яркий пример достойной жизни среди людей. Это был известный певец, любимый миллионами людей как в России, так  и за её пределами.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2FC652-07AE-5A0D-07DE-E787695C4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212" y="2723940"/>
            <a:ext cx="4090700" cy="40263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5" t="-1857" r="18882" b="1857"/>
          <a:stretch/>
        </p:blipFill>
        <p:spPr>
          <a:xfrm>
            <a:off x="7161663" y="2670108"/>
            <a:ext cx="3861198" cy="413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006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D661837-9F34-213F-9690-94EAF4C6C7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336885"/>
            <a:ext cx="8915400" cy="5574338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/>
              <a:t>Его песни и поступки учили людей добру. Он бескорыстно помогал окружающим, любил жизнь. Любил животных, увлекался рыбалкой, спортом, видеоиграми, киберспортом, техникой.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5317B54-C0F5-54C8-7EF5-B611865E6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709" y="2010128"/>
            <a:ext cx="3955967" cy="25340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136BB9-1F04-4AA5-9D8D-636C020CEF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2"/>
          <a:stretch/>
        </p:blipFill>
        <p:spPr>
          <a:xfrm>
            <a:off x="2073709" y="4566060"/>
            <a:ext cx="1833552" cy="215757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87581A-B63B-F35E-FB23-D06F6C8893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758" y="2010127"/>
            <a:ext cx="2819600" cy="25340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F1357F8-F9A3-1C8A-07EB-4327448325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493" y="4566060"/>
            <a:ext cx="2157577" cy="2157577"/>
          </a:xfrm>
          <a:prstGeom prst="rect">
            <a:avLst/>
          </a:prstGeom>
        </p:spPr>
      </p:pic>
      <p:pic>
        <p:nvPicPr>
          <p:cNvPr id="9" name="Объект 3">
            <a:extLst>
              <a:ext uri="{FF2B5EF4-FFF2-40B4-BE49-F238E27FC236}">
                <a16:creationId xmlns:a16="http://schemas.microsoft.com/office/drawing/2014/main" id="{CC29BF08-5757-7D00-94BF-E100E2417AC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0" r="28434" b="13220"/>
          <a:stretch/>
        </p:blipFill>
        <p:spPr>
          <a:xfrm>
            <a:off x="6701302" y="4649941"/>
            <a:ext cx="1833553" cy="2208059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E4A91ECC-38A6-E228-DC50-66A7D3AF75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7" t="15854" r="13476" b="6779"/>
          <a:stretch/>
        </p:blipFill>
        <p:spPr bwMode="auto">
          <a:xfrm>
            <a:off x="8853087" y="4778683"/>
            <a:ext cx="3064042" cy="1944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34D8B487-CB90-39C8-3962-619D5E265B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30"/>
          <a:stretch/>
        </p:blipFill>
        <p:spPr bwMode="auto">
          <a:xfrm>
            <a:off x="9251440" y="2010127"/>
            <a:ext cx="2665689" cy="254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551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544AC28-823B-ADA7-2448-40C29DDE3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753979"/>
            <a:ext cx="8915400" cy="5157243"/>
          </a:xfrm>
        </p:spPr>
        <p:txBody>
          <a:bodyPr>
            <a:normAutofit/>
          </a:bodyPr>
          <a:lstStyle/>
          <a:p>
            <a:r>
              <a:rPr lang="ru-RU" sz="2800" b="1" dirty="0"/>
              <a:t>Ценил свою семью</a:t>
            </a:r>
          </a:p>
        </p:txBody>
      </p:sp>
      <p:pic>
        <p:nvPicPr>
          <p:cNvPr id="4" name="Рисунок 3" descr="Родился и умер в скорой помощи: как Юрий Шатунов из башкирского  беспризорника превратился в символ эпохи - Звезды - WomanHit.ru">
            <a:extLst>
              <a:ext uri="{FF2B5EF4-FFF2-40B4-BE49-F238E27FC236}">
                <a16:creationId xmlns:a16="http://schemas.microsoft.com/office/drawing/2014/main" id="{46ACF0AC-5378-65AB-FB39-A815CD017FD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708" y="1475479"/>
            <a:ext cx="3811588" cy="2864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0D5ED0-8D9D-E520-241D-616C19D257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4511449"/>
            <a:ext cx="2988469" cy="2051126"/>
          </a:xfrm>
          <a:prstGeom prst="rect">
            <a:avLst/>
          </a:prstGeom>
        </p:spPr>
      </p:pic>
      <p:pic>
        <p:nvPicPr>
          <p:cNvPr id="6" name="Объект 3" descr="Юрий Шатунов: биография, личная жизнь, новости, фото">
            <a:extLst>
              <a:ext uri="{FF2B5EF4-FFF2-40B4-BE49-F238E27FC236}">
                <a16:creationId xmlns:a16="http://schemas.microsoft.com/office/drawing/2014/main" id="{01E64527-D0F3-5225-C636-F39C89CA6CDF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2152" y="4233074"/>
            <a:ext cx="2988469" cy="2390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6C00ED7-8AF1-1027-8514-80A3594675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895" y="1528963"/>
            <a:ext cx="2343652" cy="2926650"/>
          </a:xfrm>
          <a:prstGeom prst="rect">
            <a:avLst/>
          </a:prstGeom>
        </p:spPr>
      </p:pic>
      <p:pic>
        <p:nvPicPr>
          <p:cNvPr id="9" name="Рисунок 8" descr="Юра Шатунов: долларовый миллионер и идеальный муж">
            <a:extLst>
              <a:ext uri="{FF2B5EF4-FFF2-40B4-BE49-F238E27FC236}">
                <a16:creationId xmlns:a16="http://schemas.microsoft.com/office/drawing/2014/main" id="{073C8BB1-3621-B7C2-E4CB-D110FBAB2AF3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247" y="4679483"/>
            <a:ext cx="2598896" cy="1999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43B0D6-5050-E271-C70E-A3CE973AF80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3"/>
          <a:stretch/>
        </p:blipFill>
        <p:spPr>
          <a:xfrm>
            <a:off x="9064874" y="234150"/>
            <a:ext cx="2632242" cy="387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3162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470</TotalTime>
  <Words>363</Words>
  <Application>Microsoft Office PowerPoint</Application>
  <PresentationFormat>Широкоэкранный</PresentationFormat>
  <Paragraphs>39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Легкий дым</vt:lpstr>
      <vt:lpstr>Достойно жить  среди людей</vt:lpstr>
      <vt:lpstr>Актуальность выбранной темы</vt:lpstr>
      <vt:lpstr>Тема проекта:  Достойно жить среди людей</vt:lpstr>
      <vt:lpstr>Презентация PowerPoint</vt:lpstr>
      <vt:lpstr>Основные этапы проекта</vt:lpstr>
      <vt:lpstr>Презентация PowerPoint</vt:lpstr>
      <vt:lpstr>Выводы: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Достойно жить  среди людей</dc:title>
  <dc:creator>Наталья Кирильчук</dc:creator>
  <cp:lastModifiedBy>Наталья Кирильчук</cp:lastModifiedBy>
  <cp:revision>8</cp:revision>
  <dcterms:created xsi:type="dcterms:W3CDTF">2023-03-05T06:12:26Z</dcterms:created>
  <dcterms:modified xsi:type="dcterms:W3CDTF">2023-03-12T15:58:12Z</dcterms:modified>
</cp:coreProperties>
</file>