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571480"/>
            <a:ext cx="6915176" cy="506732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Инструмент звучит как зуб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4</Words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2015-11-10T19:10:08Z</dcterms:created>
  <dcterms:modified xsi:type="dcterms:W3CDTF">2015-11-10T19:53:37Z</dcterms:modified>
</cp:coreProperties>
</file>