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2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8" r:id="rId32"/>
    <p:sldId id="287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6A0E"/>
    <a:srgbClr val="F4D06C"/>
    <a:srgbClr val="572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895" autoAdjust="0"/>
  </p:normalViewPr>
  <p:slideViewPr>
    <p:cSldViewPr>
      <p:cViewPr varScale="1">
        <p:scale>
          <a:sx n="44" d="100"/>
          <a:sy n="44" d="100"/>
        </p:scale>
        <p:origin x="1603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A6D2D-7193-4193-98D2-378CB972ABDC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4BE35-9695-4319-B3F7-1A290EBF4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546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54BE35-9695-4319-B3F7-1A290EBF441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196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10.wdp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microsoft.com/office/2007/relationships/hdphoto" Target="../media/hdphoto12.wdp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8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hdphoto" Target="../media/hdphoto7.wdp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EBBF31E-8F11-4A3D-9C4F-6C5051D74C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292F00D-BC66-43C1-B762-FAF092E19585}"/>
              </a:ext>
            </a:extLst>
          </p:cNvPr>
          <p:cNvSpPr/>
          <p:nvPr/>
        </p:nvSpPr>
        <p:spPr>
          <a:xfrm>
            <a:off x="323528" y="332656"/>
            <a:ext cx="8712968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ГБУ ДО Центр творчества и образования Фрунзенского района Санкт-Петербурга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973CA89-9CD9-4A72-A98E-0689936C4325}"/>
              </a:ext>
            </a:extLst>
          </p:cNvPr>
          <p:cNvSpPr/>
          <p:nvPr/>
        </p:nvSpPr>
        <p:spPr>
          <a:xfrm>
            <a:off x="685799" y="2130425"/>
            <a:ext cx="7789985" cy="14700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>
                <a:solidFill>
                  <a:srgbClr val="F7964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Необычная мозаика или мозаика из семян и круп</a:t>
            </a:r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77CD51-5B48-4583-A807-4D6C8767A8B3}"/>
              </a:ext>
            </a:extLst>
          </p:cNvPr>
          <p:cNvSpPr/>
          <p:nvPr/>
        </p:nvSpPr>
        <p:spPr>
          <a:xfrm>
            <a:off x="1438536" y="4098627"/>
            <a:ext cx="669674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ysClr val="windowText" lastClr="000000"/>
                </a:solidFill>
              </a:rPr>
              <a:t>Материал к занятиям по программе «Экологический дизайн. Соавтор-природа»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D5274D7-6358-4DCA-9659-3D6EB88F8570}"/>
              </a:ext>
            </a:extLst>
          </p:cNvPr>
          <p:cNvSpPr/>
          <p:nvPr/>
        </p:nvSpPr>
        <p:spPr>
          <a:xfrm>
            <a:off x="5364088" y="5826968"/>
            <a:ext cx="3672408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ysClr val="windowText" lastClr="000000"/>
                </a:solidFill>
              </a:rPr>
              <a:t>Автор-разработчик: педагог дополнительного образования  Мячина Е.И.</a:t>
            </a:r>
          </a:p>
        </p:txBody>
      </p:sp>
    </p:spTree>
    <p:extLst>
      <p:ext uri="{BB962C8B-B14F-4D97-AF65-F5344CB8AC3E}">
        <p14:creationId xmlns:p14="http://schemas.microsoft.com/office/powerpoint/2010/main" val="12472432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4" name="Picture 2" descr="D:\Основная папка Лены\Мама\материалы для занятий флористикой по темам\крупы и манка\для презентации\5.3.jpe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20688"/>
            <a:ext cx="6645680" cy="603656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272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944215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В 2012 году, в Москве, в парке имени Горького было создано самое большое панно из кофейных зерен, площадь которого составила 30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кв.м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.  Пять мастеров и автор Аркадий Ким трудились над ним 10 дней. Потребовалось более 200 кг кофе!</a:t>
            </a:r>
          </a:p>
        </p:txBody>
      </p:sp>
      <p:pic>
        <p:nvPicPr>
          <p:cNvPr id="9220" name="Picture 4" descr="D:\Основная папка Лены\Мама\материалы для занятий флористикой по темам\крупы и манка\для презентации\6.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5" t="772" b="10271"/>
          <a:stretch/>
        </p:blipFill>
        <p:spPr bwMode="auto">
          <a:xfrm>
            <a:off x="179512" y="3066035"/>
            <a:ext cx="3614997" cy="3070019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D:\Основная папка Лены\Мама\материалы для занятий флористикой по темам\крупы и манка\для презентации\6.4)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b="10596"/>
          <a:stretch/>
        </p:blipFill>
        <p:spPr bwMode="auto">
          <a:xfrm>
            <a:off x="4004441" y="3573016"/>
            <a:ext cx="4960047" cy="307588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274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770737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Творение албанского художника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Саимира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Страти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"Один мир, одна семья, один кофе" состоит из пяти символов, каждый из которых олицетворяет земной континент. </a:t>
            </a:r>
          </a:p>
        </p:txBody>
      </p:sp>
      <p:pic>
        <p:nvPicPr>
          <p:cNvPr id="10245" name="Picture 5" descr="D:\Основная папка Лены\Мама\материалы для занятий флористикой по темам\крупы и манка\для презентации\7.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93" t="2950" r="2771" b="8562"/>
          <a:stretch/>
        </p:blipFill>
        <p:spPr bwMode="auto">
          <a:xfrm>
            <a:off x="179512" y="2564904"/>
            <a:ext cx="5329545" cy="375237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Основная папка Лены\Мама\материалы для занятий флористикой по темам\крупы и манка\для презентации\7.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829"/>
          <a:stretch/>
        </p:blipFill>
        <p:spPr bwMode="auto">
          <a:xfrm>
            <a:off x="4690261" y="3933937"/>
            <a:ext cx="4306025" cy="256490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076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4" descr="D:\Основная папка Лены\Мама\материалы для занятий флористикой по темам\крупы и манка\для презентации\7.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" t="2594" r="3123" b="8248"/>
          <a:stretch/>
        </p:blipFill>
        <p:spPr bwMode="auto">
          <a:xfrm>
            <a:off x="655635" y="1268760"/>
            <a:ext cx="7948813" cy="505081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645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296143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Конкурс картин, созданных из зерен и растений, произрастающих в штате Миннесота, на крупнейшей в США ежегодной сельскохозяйственной Ярмарке в Миннесоте.</a:t>
            </a:r>
          </a:p>
        </p:txBody>
      </p:sp>
      <p:pic>
        <p:nvPicPr>
          <p:cNvPr id="11266" name="Picture 2" descr="D:\Основная папка Лены\Мама\материалы для занятий флористикой по темам\крупы и манка\для презентации\8.1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6" t="14118" r="7326" b="36664"/>
          <a:stretch/>
        </p:blipFill>
        <p:spPr bwMode="auto">
          <a:xfrm>
            <a:off x="1734207" y="2222938"/>
            <a:ext cx="5990896" cy="195492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Основная папка Лены\Мама\материалы для занятий флористикой по темам\крупы и манка\для презентации\8.2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2"/>
          <a:stretch/>
        </p:blipFill>
        <p:spPr bwMode="auto">
          <a:xfrm>
            <a:off x="1916035" y="4437112"/>
            <a:ext cx="5680301" cy="214257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287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296143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Лилиан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Колтон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(1912-2007)  создала множество портретов известных и популярных личностей. Ей присвоено звание «Королевы семян».</a:t>
            </a:r>
          </a:p>
        </p:txBody>
      </p:sp>
      <p:pic>
        <p:nvPicPr>
          <p:cNvPr id="12290" name="Picture 2" descr="D:\Основная папка Лены\Мама\материалы для занятий флористикой по темам\крупы и манка\для презентации\9.3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" r="3546" b="8624"/>
          <a:stretch/>
        </p:blipFill>
        <p:spPr bwMode="auto">
          <a:xfrm>
            <a:off x="187481" y="2420888"/>
            <a:ext cx="8729673" cy="338437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997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296143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Лилиан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Колтон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(1912-2007)  создала множество портретов известных и популярных личностей. Ей присвоено звание «Королевы семян».</a:t>
            </a:r>
          </a:p>
        </p:txBody>
      </p:sp>
      <p:pic>
        <p:nvPicPr>
          <p:cNvPr id="12291" name="Picture 3" descr="D:\Основная папка Лены\Мама\материалы для занятий флористикой по темам\крупы и манка\для презентации\9.1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9" t="10769" r="9482" b="8496"/>
          <a:stretch/>
        </p:blipFill>
        <p:spPr bwMode="auto">
          <a:xfrm>
            <a:off x="611560" y="1929836"/>
            <a:ext cx="3672408" cy="463371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Основная папка Лены\Мама\материалы для занятий флористикой по темам\крупы и манка\для презентации\9.2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1" t="4403" r="25393"/>
          <a:stretch/>
        </p:blipFill>
        <p:spPr bwMode="auto">
          <a:xfrm>
            <a:off x="4644008" y="1929835"/>
            <a:ext cx="4020207" cy="461652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631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6063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Бобово-зерновая мозаика Джейсона </a:t>
            </a:r>
            <a:r>
              <a:rPr lang="en-US" sz="2400" dirty="0">
                <a:solidFill>
                  <a:srgbClr val="F4D06C"/>
                </a:solidFill>
                <a:cs typeface="Arial" panose="020B0604020202020204" pitchFamily="34" charset="0"/>
              </a:rPr>
              <a:t>Me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сье</a:t>
            </a:r>
            <a:endParaRPr lang="ru-RU" sz="2400" dirty="0">
              <a:solidFill>
                <a:srgbClr val="F4D06C"/>
              </a:solidFill>
              <a:cs typeface="Arial" panose="020B0604020202020204" pitchFamily="34" charset="0"/>
            </a:endParaRPr>
          </a:p>
        </p:txBody>
      </p:sp>
      <p:pic>
        <p:nvPicPr>
          <p:cNvPr id="13314" name="Picture 2" descr="D:\Основная папка Лены\Мама\материалы для занятий флористикой по темам\крупы и манка\для презентации\10.3 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47" t="10282" r="11903" b="11741"/>
          <a:stretch/>
        </p:blipFill>
        <p:spPr bwMode="auto">
          <a:xfrm>
            <a:off x="6075145" y="2780928"/>
            <a:ext cx="2817335" cy="361984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Основная папка Лены\Мама\материалы для занятий флористикой по темам\крупы и манка\для презентации\10.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1" t="6685" r="7706" b="4419"/>
          <a:stretch/>
        </p:blipFill>
        <p:spPr bwMode="auto">
          <a:xfrm>
            <a:off x="504497" y="2104747"/>
            <a:ext cx="2774732" cy="381030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D:\Основная папка Лены\Мама\материалы для занятий флористикой по темам\крупы и манка\для презентации\10. 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3" t="2903" r="4054" b="5517"/>
          <a:stretch/>
        </p:blipFill>
        <p:spPr bwMode="auto">
          <a:xfrm>
            <a:off x="2915816" y="986332"/>
            <a:ext cx="2932385" cy="392535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359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6063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Бобово-зерновая мозаика Джейсона </a:t>
            </a:r>
            <a:r>
              <a:rPr lang="en-US" sz="2400" dirty="0">
                <a:solidFill>
                  <a:srgbClr val="F4D06C"/>
                </a:solidFill>
                <a:cs typeface="Arial" panose="020B0604020202020204" pitchFamily="34" charset="0"/>
              </a:rPr>
              <a:t>Me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сье</a:t>
            </a:r>
            <a:endParaRPr lang="ru-RU" sz="2400" dirty="0">
              <a:solidFill>
                <a:srgbClr val="F4D06C"/>
              </a:solidFill>
              <a:cs typeface="Arial" panose="020B0604020202020204" pitchFamily="34" charset="0"/>
            </a:endParaRPr>
          </a:p>
        </p:txBody>
      </p:sp>
      <p:pic>
        <p:nvPicPr>
          <p:cNvPr id="13316" name="Picture 4" descr="D:\Основная папка Лены\Мама\материалы для занятий флористикой по темам\крупы и манка\для презентации\10.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" t="3046" b="5735"/>
          <a:stretch/>
        </p:blipFill>
        <p:spPr bwMode="auto">
          <a:xfrm>
            <a:off x="393014" y="1844824"/>
            <a:ext cx="4395010" cy="446449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D:\Основная папка Лены\Мама\материалы для занятий флористикой по темам\крупы и манка\для презентации\10.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337" b="4284"/>
          <a:stretch/>
        </p:blipFill>
        <p:spPr bwMode="auto">
          <a:xfrm>
            <a:off x="5220073" y="1052736"/>
            <a:ext cx="3651958" cy="446449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464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12163" y="620688"/>
            <a:ext cx="8291264" cy="1512168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Во Вьетнаме, последние 10 лет мастера изготавливают картины из рисовых зерен. Перед работой зерна риса обжаривают, таким образом создается основная палитра цветов — белый, желтый, коричневый и черный. </a:t>
            </a:r>
          </a:p>
        </p:txBody>
      </p:sp>
      <p:pic>
        <p:nvPicPr>
          <p:cNvPr id="14340" name="Picture 4" descr="D:\Основная папка Лены\Мама\материалы для занятий флористикой по темам\крупы и манка\для презентации\11.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6740342" cy="448048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62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3744416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Наверняка, стоя  в магазине перед витриной с крупами, мы обращали внимание на то, какие они цветные, разные, иногда незнакомые, «заморские и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нееденные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», но очень красивые! Такие мысли в голову приходят совсем не зря, — оказывается, из круп, зерен и семян делают замечательные мозаики!</a:t>
            </a:r>
          </a:p>
        </p:txBody>
      </p:sp>
      <p:pic>
        <p:nvPicPr>
          <p:cNvPr id="1027" name="Picture 3" descr="D:\Основная папка Лены\Мама\материалы для занятий флористикой по темам\крупы и манка\для презентации\2.jpe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53247"/>
            <a:ext cx="5347692" cy="3300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14898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25"/>
          <a:stretch/>
        </p:blipFill>
        <p:spPr bwMode="auto">
          <a:xfrm>
            <a:off x="4215725" y="1008112"/>
            <a:ext cx="4820771" cy="378904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 descr="D:\Основная папка Лены\Мама\материалы для занятий флористикой по темам\крупы и манка\для презентации\11. 3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3823725" cy="6141491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8563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1512168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Вьетнамский художник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Ле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Тхань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Тунг создает свои картины из семян. В работе он используются косточки фруктов и овощей. . </a:t>
            </a:r>
          </a:p>
        </p:txBody>
      </p:sp>
      <p:pic>
        <p:nvPicPr>
          <p:cNvPr id="17413" name="Picture 5" descr="D:\Основная папка Лены\Мама\материалы для занятий флористикой по темам\крупы и манка\для презентации\12.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5" t="2696" r="3211" b="7731"/>
          <a:stretch/>
        </p:blipFill>
        <p:spPr bwMode="auto">
          <a:xfrm>
            <a:off x="1187624" y="1772816"/>
            <a:ext cx="6819848" cy="486916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9255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434" name="Picture 2" descr="D:\Основная папка Лены\Мама\материалы для занятий флористикой по темам\крупы и манка\для презентации\12.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" t="3136" r="3800" b="4794"/>
          <a:stretch/>
        </p:blipFill>
        <p:spPr bwMode="auto">
          <a:xfrm>
            <a:off x="1465736" y="908720"/>
            <a:ext cx="6202608" cy="574990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591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458" name="Picture 2" descr="D:\Основная папка Лены\Мама\материалы для занятий флористикой по темам\крупы и манка\для презентации\12.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" t="2200" r="2133" b="4903"/>
          <a:stretch/>
        </p:blipFill>
        <p:spPr bwMode="auto">
          <a:xfrm>
            <a:off x="1907704" y="980728"/>
            <a:ext cx="5472608" cy="558135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6822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1512168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Эти необычные маковые картины созданы британской художницей Ребеккой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Фостер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(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Rebecca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Foster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) в 2009 году для компании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Ховис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. Над  каждой работой художница трудилась около пяти часов.</a:t>
            </a:r>
          </a:p>
        </p:txBody>
      </p:sp>
      <p:pic>
        <p:nvPicPr>
          <p:cNvPr id="20483" name="Picture 3" descr="D:\Основная папка Лены\Мама\материалы для занятий флористикой по темам\крупы и манка\для презентации\13.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 t="2827" r="4594" b="7766"/>
          <a:stretch/>
        </p:blipFill>
        <p:spPr bwMode="auto">
          <a:xfrm>
            <a:off x="3275856" y="2132856"/>
            <a:ext cx="5701322" cy="3985881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D:\Основная папка Лены\Мама\материалы для занятий флористикой по темам\крупы и манка\для презентации\13.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6" r="6713" b="5660"/>
          <a:stretch/>
        </p:blipFill>
        <p:spPr bwMode="auto">
          <a:xfrm>
            <a:off x="467544" y="1913520"/>
            <a:ext cx="3520844" cy="465955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0671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1296144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Необычный портрет получил в подарок известный певец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Black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Eyed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Peas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. Псевдоним артиста переводится как «фасоль с черным глазком».</a:t>
            </a:r>
          </a:p>
        </p:txBody>
      </p:sp>
      <p:pic>
        <p:nvPicPr>
          <p:cNvPr id="21506" name="Picture 2" descr="D:\Основная папка Лены\Мама\материалы для занятий флористикой по темам\крупы и манка\для презентации\14 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" b="5577"/>
          <a:stretch/>
        </p:blipFill>
        <p:spPr bwMode="auto">
          <a:xfrm>
            <a:off x="683568" y="1922492"/>
            <a:ext cx="3752867" cy="453084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D:\Основная папка Лены\Мама\материалы для занятий флористикой по темам\крупы и манка\для презентации\14.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" t="2199" r="3271" b="8781"/>
          <a:stretch/>
        </p:blipFill>
        <p:spPr bwMode="auto">
          <a:xfrm>
            <a:off x="4895962" y="1922492"/>
            <a:ext cx="3708485" cy="454342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875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692696"/>
            <a:ext cx="8291264" cy="1800200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Студенты Школы Искусств играются с едой. В результате появляются на свет оригинальные мозаики для фестиваля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Вино+Еда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который ежегодно проходит в Чарльстоне. Портрет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Auja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Ravenel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один из четырех мозаик,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учавствующих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в арт-проекте.</a:t>
            </a:r>
          </a:p>
        </p:txBody>
      </p:sp>
      <p:pic>
        <p:nvPicPr>
          <p:cNvPr id="22530" name="Picture 2" descr="D:\Основная папка Лены\Мама\материалы для занятий флористикой по темам\крупы и манка\для презентации\15.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6" r="3071" b="6696"/>
          <a:stretch/>
        </p:blipFill>
        <p:spPr bwMode="auto">
          <a:xfrm>
            <a:off x="3707904" y="2276872"/>
            <a:ext cx="5084409" cy="360040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D:\Основная папка Лены\Мама\материалы для занятий флористикой по темам\крупы и манка\для презентации\15.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2" t="1353" r="14015" b="9185"/>
          <a:stretch/>
        </p:blipFill>
        <p:spPr bwMode="auto">
          <a:xfrm>
            <a:off x="309526" y="2780928"/>
            <a:ext cx="4158154" cy="395245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429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91264" cy="1656184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В Белоруссии, под Гродно, в деревне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Коробчицы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ресторан «Замок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Зеваны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» украшен настенным панно из круп и зерен, изображающим саму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Зевану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— богиню охоты в славянской мифологии. </a:t>
            </a:r>
          </a:p>
        </p:txBody>
      </p:sp>
      <p:pic>
        <p:nvPicPr>
          <p:cNvPr id="23554" name="Picture 2" descr="D:\Основная папка Лены\Мама\материалы для занятий флористикой по темам\крупы и манка\для презентации\1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7992888" cy="417646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1347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91264" cy="1368152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Зинаида Тимофеевна Коренева</a:t>
            </a:r>
            <a:r>
              <a:rPr lang="en-US" sz="2400" dirty="0">
                <a:solidFill>
                  <a:srgbClr val="F4D06C"/>
                </a:solidFill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на пенсии очень увлеклась созданием картин из круп, зерен , семян и растений. Свои работы она называла  «композиции из семя». </a:t>
            </a:r>
          </a:p>
        </p:txBody>
      </p:sp>
      <p:pic>
        <p:nvPicPr>
          <p:cNvPr id="24581" name="Picture 5" descr="D:\Основная папка Лены\Мама\материалы для занятий флористикой по темам\крупы и манка\для презентации\17.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3"/>
          <a:stretch/>
        </p:blipFill>
        <p:spPr bwMode="auto">
          <a:xfrm>
            <a:off x="611560" y="1886686"/>
            <a:ext cx="3745308" cy="473105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7" name="Picture 11" descr="D:\Основная папка Лены\Мама\материалы для занятий флористикой по темам\крупы и манка\для презентации\17.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8"/>
          <a:stretch/>
        </p:blipFill>
        <p:spPr bwMode="auto">
          <a:xfrm>
            <a:off x="5004048" y="1886686"/>
            <a:ext cx="3612429" cy="473244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8141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586" name="Picture 10" descr="D:\Основная папка Лены\Мама\материалы для занятий флористикой по темам\крупы и манка\для презентации\17.7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" t="2137" r="5622" b="3226"/>
          <a:stretch/>
        </p:blipFill>
        <p:spPr bwMode="auto">
          <a:xfrm>
            <a:off x="441980" y="838788"/>
            <a:ext cx="8306484" cy="547053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039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3744416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</a:rPr>
              <a:t>Метод  выполнения  мозаики из круп и семян прост: мелкую крупу насыпают на участок, обильно смазанный густым клеем ПВА, крупные зерна укладывают по одному, используя пинцет. Корректируют работу с помощью скальпеля или зубочистки, равномерно распределяя зерна и стараясь чтобы просветы фона были минимальными, а крупинки лежали плотно, но в один слой.</a:t>
            </a:r>
          </a:p>
          <a:p>
            <a:pPr marL="0" indent="0" algn="just">
              <a:buNone/>
            </a:pPr>
            <a:endParaRPr lang="ru-RU" sz="2400" dirty="0">
              <a:solidFill>
                <a:srgbClr val="F4D06C"/>
              </a:solidFill>
            </a:endParaRPr>
          </a:p>
          <a:p>
            <a:pPr marL="0" indent="457200" algn="just">
              <a:buNone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Основа для панно </a:t>
            </a:r>
            <a:r>
              <a:rPr lang="ru-RU" sz="2400" dirty="0">
                <a:solidFill>
                  <a:srgbClr val="F4D06C"/>
                </a:solidFill>
              </a:rPr>
              <a:t>— плотный толстый картон или ДВП. </a:t>
            </a:r>
          </a:p>
        </p:txBody>
      </p:sp>
      <p:pic>
        <p:nvPicPr>
          <p:cNvPr id="5" name="Picture 2" descr="D:\Основная папка Лены\Мама\материалы для занятий флористикой по темам\крупы и манка\для презентации\3.1.jpe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65104"/>
            <a:ext cx="6624736" cy="2270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26667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5615" name="Picture 15" descr="D:\Основная папка Лены\Мама\материалы для занятий флористикой по темам\крупы и манка\для презентации\17.4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413"/>
          <a:stretch/>
        </p:blipFill>
        <p:spPr bwMode="auto">
          <a:xfrm>
            <a:off x="827584" y="658569"/>
            <a:ext cx="7560840" cy="586677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4539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91264" cy="1368152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Искусство необычной мозаики  чрезвычайно популярно в детском творчестве. </a:t>
            </a:r>
          </a:p>
        </p:txBody>
      </p:sp>
      <p:pic>
        <p:nvPicPr>
          <p:cNvPr id="27650" name="Picture 2" descr="D:\Основная папка Лены\Мама\материалы для занятий флористикой по темам\крупы и манка\для презентации\18.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" t="2870" r="13869"/>
          <a:stretch/>
        </p:blipFill>
        <p:spPr bwMode="auto">
          <a:xfrm rot="5400000">
            <a:off x="76604" y="1659702"/>
            <a:ext cx="4896546" cy="454671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D:\Основная папка Лены\Мама\материалы для занятий флористикой по темам\крупы и манка\для презентации\18.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4" t="3354" r="4952" b="3776"/>
          <a:stretch/>
        </p:blipFill>
        <p:spPr bwMode="auto">
          <a:xfrm>
            <a:off x="4060215" y="2852936"/>
            <a:ext cx="4807720" cy="376209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1775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8674" name="Picture 2" descr="D:\Основная папка Лены\Мама\материалы для занятий флористикой по темам\крупы и манка\для презентации\18.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901" r="11141"/>
          <a:stretch/>
        </p:blipFill>
        <p:spPr bwMode="auto">
          <a:xfrm rot="5400000">
            <a:off x="4110264" y="1874512"/>
            <a:ext cx="5099936" cy="432048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D:\Основная папка Лены\Мама\материалы для занятий флористикой по темам\крупы и манка\для презентации\18.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" t="3830" r="8272" b="5692"/>
          <a:stretch/>
        </p:blipFill>
        <p:spPr bwMode="auto">
          <a:xfrm>
            <a:off x="251520" y="996311"/>
            <a:ext cx="5348763" cy="399687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6334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91264" cy="1368152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Оригинальные картины из зерен</a:t>
            </a:r>
          </a:p>
        </p:txBody>
      </p:sp>
      <p:pic>
        <p:nvPicPr>
          <p:cNvPr id="29699" name="Picture 3" descr="D:\Основная папка Лены\Мама\материалы для занятий флористикой по темам\крупы и манка\для презентации\10009647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81186"/>
            <a:ext cx="3744416" cy="546684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D:\Основная папка Лены\Мама\материалы для занятий флористикой по темам\крупы и манка\для презентации\19.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81187"/>
            <a:ext cx="3744416" cy="546684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5724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91264" cy="5256584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Использованная литература и сайты: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1.	«Необычная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мозайка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» http://mosaic-hobby.blogspot.ru/2013/06/blog-post_6.html#uds-search-results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2.	Электронный журнал «Ярмарка мастеров» http://www.livemaster.ru/topic/1251011-zernyshko-k-zernyshku-zamechatelnye-mozaiki-iz-krup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3.	Д.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Гаравская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В.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Кейлина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Т. Тукало, Алина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Пицык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С.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Червинко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Екатерина Чудина, Жанна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Шквыря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«Картины из зерен. Красивые вещи своими руками». -  Изд-во Контент, 2010.</a:t>
            </a:r>
          </a:p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4.	В.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Кейлина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С.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Червинко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Д.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Гаравская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, Алина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Пицык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«Оригинальные картины из зерен. Собаки и кошки». – Изд-во Контент , 2009</a:t>
            </a:r>
          </a:p>
          <a:p>
            <a:pPr marL="0" indent="457200" algn="just">
              <a:buNone/>
            </a:pPr>
            <a:endParaRPr lang="ru-RU" sz="2400" dirty="0">
              <a:solidFill>
                <a:srgbClr val="F4D06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7412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611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640960" cy="50891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Предметы интерьера, декорированные мозаикой из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1" name="Picture 3" descr="D:\Основная папка Лены\Мама\материалы для занятий флористикой по темам\крупы и манка\для презентации\4.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74" y="767598"/>
            <a:ext cx="5328592" cy="2818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D:\Основная папка Лены\Мама\материалы для занятий флористикой по темам\крупы и манка\для презентации\4.3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1"/>
          <a:stretch/>
        </p:blipFill>
        <p:spPr bwMode="auto">
          <a:xfrm>
            <a:off x="5436096" y="3212976"/>
            <a:ext cx="3403990" cy="2705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D:\Основная папка Лены\Мама\материалы для занятий флористикой по темам\крупы и манка\для презентации\4.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870694"/>
            <a:ext cx="2801802" cy="2801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688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640960" cy="50891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Предметы интерьера, декорированные мозаикой из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4" descr="D:\Основная папка Лены\Мама\материалы для занятий флористикой по темам\крупы и манка\для презентации\4.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6712"/>
            <a:ext cx="4971058" cy="3146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D:\Основная папка Лены\Мама\материалы для занятий флористикой по темам\крупы и манка\для презентации\4.5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6" y="3501008"/>
            <a:ext cx="2980384" cy="2980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D:\Основная папка Лены\Мама\материалы для занятий флористикой по темам\крупы и манка\для презентации\4.6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018" y="2852936"/>
            <a:ext cx="3587622" cy="3645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97130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008111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В  мексиканском городке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Тепостлан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(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Tepoztln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) красочной мозаикой из семян украшены церковные ворота. </a:t>
            </a:r>
          </a:p>
        </p:txBody>
      </p:sp>
      <p:pic>
        <p:nvPicPr>
          <p:cNvPr id="4098" name="Picture 2" descr="D:\Основная папка Лены\Мама\материалы для занятий флористикой по темам\крупы и манка\для презентации\5.1.jpe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00808"/>
            <a:ext cx="5256583" cy="4774790"/>
          </a:xfrm>
          <a:prstGeom prst="rect">
            <a:avLst/>
          </a:prstGeom>
          <a:ln w="5715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773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008111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В  мексиканском городке 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Тепостлан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 (</a:t>
            </a:r>
            <a:r>
              <a:rPr lang="ru-RU" sz="2400" dirty="0" err="1">
                <a:solidFill>
                  <a:srgbClr val="F4D06C"/>
                </a:solidFill>
                <a:cs typeface="Arial" panose="020B0604020202020204" pitchFamily="34" charset="0"/>
              </a:rPr>
              <a:t>Tepoztln</a:t>
            </a:r>
            <a:r>
              <a:rPr lang="ru-RU" sz="2400" dirty="0">
                <a:solidFill>
                  <a:srgbClr val="F4D06C"/>
                </a:solidFill>
                <a:cs typeface="Arial" panose="020B0604020202020204" pitchFamily="34" charset="0"/>
              </a:rPr>
              <a:t>) красочной мозаикой из семян украшены церковные ворота. </a:t>
            </a:r>
          </a:p>
        </p:txBody>
      </p:sp>
      <p:pic>
        <p:nvPicPr>
          <p:cNvPr id="5122" name="Picture 2" descr="D:\Основная папка Лены\Мама\материалы для занятий флористикой по темам\крупы и манка\для презентации\5.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663159" cy="4997369"/>
          </a:xfrm>
          <a:prstGeom prst="rect">
            <a:avLst/>
          </a:prstGeom>
          <a:ln w="5715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835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147" name="Picture 3" descr="D:\Основная папка Лены\Мама\материалы для занятий флористикой по темам\крупы и манка\для презентации\5.4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405" y="836712"/>
            <a:ext cx="4620680" cy="307640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Основная папка Лены\Мама\материалы для занятий флористикой по темам\крупы и манка\для презентации\5.5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723204" y="1765566"/>
            <a:ext cx="5832995" cy="388354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670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1000"/>
                    </a14:imgEffect>
                  </a14:imgLayer>
                </a14:imgProps>
              </a:ext>
            </a:extLst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8918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Необычная мозаика или мозаика из семян и круп.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171" name="Picture 3" descr="D:\Основная папка Лены\Мама\материалы для занятий флористикой по темам\крупы и манка\для презентации\5.8.jpe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928" y="2741074"/>
            <a:ext cx="5141704" cy="385627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Основная папка Лены\Мама\материалы для занятий флористикой по темам\крупы и манка\для презентации\5.7.jpe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63" y="620688"/>
            <a:ext cx="4462636" cy="446263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6660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977</Words>
  <Application>Microsoft Office PowerPoint</Application>
  <PresentationFormat>Экран (4:3)</PresentationFormat>
  <Paragraphs>65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8" baseType="lpstr">
      <vt:lpstr>Arial</vt:lpstr>
      <vt:lpstr>Calibri</vt:lpstr>
      <vt:lpstr>Тема Office</vt:lpstr>
      <vt:lpstr>Презентация PowerPoint</vt:lpstr>
      <vt:lpstr>Необычная мозаика или мозаика из семян и круп.</vt:lpstr>
      <vt:lpstr>Необычная мозаика или мозаика из семян и круп.</vt:lpstr>
      <vt:lpstr>Предметы интерьера, декорированные мозаикой из круп.</vt:lpstr>
      <vt:lpstr>Предметы интерьера, декорированные мозаикой из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Необычная мозаика или мозаика из семян и круп.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36</cp:revision>
  <dcterms:created xsi:type="dcterms:W3CDTF">2016-02-10T17:07:42Z</dcterms:created>
  <dcterms:modified xsi:type="dcterms:W3CDTF">2025-03-07T12:26:03Z</dcterms:modified>
</cp:coreProperties>
</file>