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9" r:id="rId1"/>
  </p:sldMasterIdLst>
  <p:sldIdLst>
    <p:sldId id="257" r:id="rId2"/>
    <p:sldId id="261" r:id="rId3"/>
    <p:sldId id="267" r:id="rId4"/>
    <p:sldId id="269" r:id="rId5"/>
    <p:sldId id="268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67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13.12.2021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6B6892-443E-4A8B-B01F-3231B7EEEA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13.12.2021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13.12.2021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13.12.2021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13.12.2021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E:\&#1086;&#1090;&#1082;&#1088;&#1099;&#1090;&#1099;&#1081;%20&#1091;&#1088;&#1086;&#1082;%20&#1076;&#1077;&#1082;&#1072;&#1073;&#1088;&#1100;%202021\&#1053;.&#1053;&#1077;&#1082;&#1088;&#1072;&#1089;&#1086;&#1074;\&#1044;&#1077;&#1076;&#1091;&#1096;&#1082;&#1072;%20&#1052;&#1072;&#1079;&#1072;&#1081;%20&#1080;%20&#1079;&#1072;&#1081;&#1094;&#1099;%20&#1053;.&#1040;.%20&#1053;&#1077;&#1082;&#1088;&#1072;&#1089;&#1086;&#1074;%20(&#1076;&#1080;&#1072;&#1092;&#1080;&#1083;&#1100;&#1084;%20&#1086;&#1079;&#1074;&#1091;&#1095;&#1077;&#1085;&#1085;&#1099;&#1081;)%201980%20&#1075;..mp4" TargetMode="Externa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b="1" i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Николай Алексеевич Некрасов</a:t>
            </a:r>
          </a:p>
        </p:txBody>
      </p:sp>
      <p:pic>
        <p:nvPicPr>
          <p:cNvPr id="2052" name="Picture 5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cstate="print"/>
          <a:srcRect l="3891" t="2763" r="9434" b="13849"/>
          <a:stretch>
            <a:fillRect/>
          </a:stretch>
        </p:blipFill>
        <p:spPr>
          <a:xfrm>
            <a:off x="1000100" y="1785926"/>
            <a:ext cx="3500462" cy="4071966"/>
          </a:xfrm>
          <a:prstGeom prst="ellipse">
            <a:avLst/>
          </a:prstGeom>
          <a:ln w="63500" cap="rnd">
            <a:solidFill>
              <a:srgbClr val="00B0F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102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ru-RU" sz="3600" b="1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Годы жизни: </a:t>
            </a:r>
          </a:p>
          <a:p>
            <a:pPr algn="ctr" eaLnBrk="1" hangingPunct="1">
              <a:buFontTx/>
              <a:buNone/>
              <a:defRPr/>
            </a:pPr>
            <a:r>
              <a:rPr lang="ru-RU" sz="3600" b="1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1821-1877</a:t>
            </a:r>
            <a:endParaRPr lang="ru-RU" sz="3600" b="1" i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050" name="Номер слайда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7C014E8-7E45-45A1-A0E2-314CA7A19E16}" type="slidenum">
              <a:rPr lang="ru-RU"/>
              <a:pPr/>
              <a:t>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andriyak.ru/uploads/2011/03/IMG_61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571481"/>
            <a:ext cx="4214842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festival.1september.ru/articles/617605/img1.jpg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643438" y="571480"/>
            <a:ext cx="3929090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открытый урок декабрь 2021\дедушка.png"/>
          <p:cNvPicPr>
            <a:picLocks noChangeAspect="1" noChangeArrowheads="1"/>
          </p:cNvPicPr>
          <p:nvPr/>
        </p:nvPicPr>
        <p:blipFill>
          <a:blip r:embed="rId2"/>
          <a:srcRect r="5000" b="16667"/>
          <a:stretch>
            <a:fillRect/>
          </a:stretch>
        </p:blipFill>
        <p:spPr bwMode="auto">
          <a:xfrm>
            <a:off x="285720" y="0"/>
            <a:ext cx="2071702" cy="200026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4282" y="2143116"/>
            <a:ext cx="1857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ДЕД  1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928662" y="2214554"/>
            <a:ext cx="357190" cy="28575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027" name="Picture 3" descr="E:\открытый урок декабрь 2021\мазай.png"/>
          <p:cNvPicPr>
            <a:picLocks noChangeAspect="1" noChangeArrowheads="1"/>
          </p:cNvPicPr>
          <p:nvPr/>
        </p:nvPicPr>
        <p:blipFill>
          <a:blip r:embed="rId3"/>
          <a:srcRect t="21212" r="1954" b="9091"/>
          <a:stretch>
            <a:fillRect/>
          </a:stretch>
        </p:blipFill>
        <p:spPr bwMode="auto">
          <a:xfrm>
            <a:off x="3143240" y="500042"/>
            <a:ext cx="3074940" cy="171451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7215206" y="642918"/>
            <a:ext cx="9287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E:\открытый урок декабрь 2021\зайцы.png"/>
          <p:cNvPicPr>
            <a:picLocks noChangeAspect="1" noChangeArrowheads="1"/>
          </p:cNvPicPr>
          <p:nvPr/>
        </p:nvPicPr>
        <p:blipFill>
          <a:blip r:embed="rId4"/>
          <a:srcRect r="2174" b="13157"/>
          <a:stretch>
            <a:fillRect/>
          </a:stretch>
        </p:blipFill>
        <p:spPr bwMode="auto">
          <a:xfrm>
            <a:off x="2786050" y="2643182"/>
            <a:ext cx="3500462" cy="1571636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500034" y="5214950"/>
            <a:ext cx="1857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ДЕДУШКА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57686" y="5214950"/>
            <a:ext cx="1857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43636" y="5214950"/>
            <a:ext cx="1857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ЗАЙЦЫ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00298" y="5214950"/>
            <a:ext cx="1857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МАЗАЙ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открытый урок декабрь 2021\кар.jpg"/>
          <p:cNvPicPr>
            <a:picLocks noChangeAspect="1" noChangeArrowheads="1"/>
          </p:cNvPicPr>
          <p:nvPr/>
        </p:nvPicPr>
        <p:blipFill>
          <a:blip r:embed="rId3"/>
          <a:srcRect b="15686"/>
          <a:stretch>
            <a:fillRect/>
          </a:stretch>
        </p:blipFill>
        <p:spPr bwMode="auto">
          <a:xfrm>
            <a:off x="214282" y="142852"/>
            <a:ext cx="4214842" cy="3429024"/>
          </a:xfrm>
          <a:prstGeom prst="rect">
            <a:avLst/>
          </a:prstGeom>
          <a:noFill/>
        </p:spPr>
      </p:pic>
      <p:pic>
        <p:nvPicPr>
          <p:cNvPr id="3075" name="Picture 3" descr="E:\открытый урок декабрь 2021\карт.jpg"/>
          <p:cNvPicPr>
            <a:picLocks noChangeAspect="1" noChangeArrowheads="1"/>
          </p:cNvPicPr>
          <p:nvPr/>
        </p:nvPicPr>
        <p:blipFill>
          <a:blip r:embed="rId4">
            <a:lum bright="30000"/>
          </a:blip>
          <a:srcRect/>
          <a:stretch>
            <a:fillRect/>
          </a:stretch>
        </p:blipFill>
        <p:spPr bwMode="auto">
          <a:xfrm>
            <a:off x="4500562" y="0"/>
            <a:ext cx="4213212" cy="3571876"/>
          </a:xfrm>
          <a:prstGeom prst="rect">
            <a:avLst/>
          </a:prstGeom>
          <a:noFill/>
        </p:spPr>
      </p:pic>
      <p:pic>
        <p:nvPicPr>
          <p:cNvPr id="3076" name="Picture 4" descr="E:\открытый урок декабрь 2021\картин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44" y="3714752"/>
            <a:ext cx="4286280" cy="2928958"/>
          </a:xfrm>
          <a:prstGeom prst="rect">
            <a:avLst/>
          </a:prstGeom>
          <a:noFill/>
        </p:spPr>
      </p:pic>
      <p:pic>
        <p:nvPicPr>
          <p:cNvPr id="3077" name="Picture 5" descr="E:\открытый урок декабрь 2021\картинка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3714752"/>
            <a:ext cx="4121423" cy="292895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786314" y="5786454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1</a:t>
            </a:r>
            <a:endParaRPr lang="ru-RU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14282" y="6000768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2</a:t>
            </a:r>
            <a:endParaRPr lang="ru-RU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14282" y="3000372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3</a:t>
            </a:r>
            <a:endParaRPr lang="ru-RU" sz="3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643438" y="2857496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4</a:t>
            </a:r>
            <a:endParaRPr lang="ru-RU" sz="3200" b="1" dirty="0"/>
          </a:p>
        </p:txBody>
      </p:sp>
      <p:pic>
        <p:nvPicPr>
          <p:cNvPr id="10" name="Дедушка Мазай и зайцы Н.А. Некрасов (диафильм озвученный) 1980 г.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7"/>
          <a:stretch>
            <a:fillRect/>
          </a:stretch>
        </p:blipFill>
        <p:spPr>
          <a:xfrm>
            <a:off x="1714479" y="1285860"/>
            <a:ext cx="5334037" cy="40005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3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  <p:bldLst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открытый урок декабрь 2021\силки.jpeg"/>
          <p:cNvPicPr>
            <a:picLocks noChangeAspect="1" noChangeArrowheads="1"/>
          </p:cNvPicPr>
          <p:nvPr/>
        </p:nvPicPr>
        <p:blipFill>
          <a:blip r:embed="rId2"/>
          <a:srcRect t="10028"/>
          <a:stretch>
            <a:fillRect/>
          </a:stretch>
        </p:blipFill>
        <p:spPr bwMode="auto">
          <a:xfrm>
            <a:off x="285720" y="714357"/>
            <a:ext cx="2857520" cy="2255634"/>
          </a:xfrm>
          <a:prstGeom prst="rect">
            <a:avLst/>
          </a:prstGeom>
          <a:noFill/>
        </p:spPr>
      </p:pic>
      <p:pic>
        <p:nvPicPr>
          <p:cNvPr id="2052" name="Picture 4" descr="E:\открытый урок декабрь 2021\багор.jpg"/>
          <p:cNvPicPr>
            <a:picLocks noChangeAspect="1" noChangeArrowheads="1"/>
          </p:cNvPicPr>
          <p:nvPr/>
        </p:nvPicPr>
        <p:blipFill>
          <a:blip r:embed="rId3"/>
          <a:srcRect t="14399" b="21345"/>
          <a:stretch>
            <a:fillRect/>
          </a:stretch>
        </p:blipFill>
        <p:spPr bwMode="auto">
          <a:xfrm>
            <a:off x="3857620" y="571480"/>
            <a:ext cx="3662350" cy="1428760"/>
          </a:xfrm>
          <a:prstGeom prst="rect">
            <a:avLst/>
          </a:prstGeom>
          <a:noFill/>
        </p:spPr>
      </p:pic>
      <p:pic>
        <p:nvPicPr>
          <p:cNvPr id="2053" name="Picture 5" descr="E:\открытый урок декабрь 2021\аршин.jpg"/>
          <p:cNvPicPr>
            <a:picLocks noChangeAspect="1" noChangeArrowheads="1"/>
          </p:cNvPicPr>
          <p:nvPr/>
        </p:nvPicPr>
        <p:blipFill>
          <a:blip r:embed="rId4">
            <a:lum bright="-30000" contrast="40000"/>
          </a:blip>
          <a:srcRect l="11284" t="22571" r="52038" b="21001"/>
          <a:stretch>
            <a:fillRect/>
          </a:stretch>
        </p:blipFill>
        <p:spPr bwMode="auto">
          <a:xfrm>
            <a:off x="285720" y="3181715"/>
            <a:ext cx="2286016" cy="2819053"/>
          </a:xfrm>
          <a:prstGeom prst="rect">
            <a:avLst/>
          </a:prstGeom>
          <a:noFill/>
        </p:spPr>
      </p:pic>
      <p:pic>
        <p:nvPicPr>
          <p:cNvPr id="2054" name="Picture 6" descr="E:\открытый урок декабрь 2021\сажень.jpg"/>
          <p:cNvPicPr>
            <a:picLocks noChangeAspect="1" noChangeArrowheads="1"/>
          </p:cNvPicPr>
          <p:nvPr/>
        </p:nvPicPr>
        <p:blipFill>
          <a:blip r:embed="rId5"/>
          <a:srcRect l="55442" t="21561"/>
          <a:stretch>
            <a:fillRect/>
          </a:stretch>
        </p:blipFill>
        <p:spPr bwMode="auto">
          <a:xfrm>
            <a:off x="3143240" y="2786058"/>
            <a:ext cx="2357454" cy="3367791"/>
          </a:xfrm>
          <a:prstGeom prst="rect">
            <a:avLst/>
          </a:prstGeom>
          <a:noFill/>
        </p:spPr>
      </p:pic>
      <p:pic>
        <p:nvPicPr>
          <p:cNvPr id="2055" name="Picture 7" descr="E:\открытый урок декабрь 2021\зипун.jpg"/>
          <p:cNvPicPr>
            <a:picLocks noChangeAspect="1" noChangeArrowheads="1"/>
          </p:cNvPicPr>
          <p:nvPr/>
        </p:nvPicPr>
        <p:blipFill>
          <a:blip r:embed="rId6">
            <a:lum bright="-20000" contrast="40000"/>
          </a:blip>
          <a:srcRect t="13539" r="5226" b="2970"/>
          <a:stretch>
            <a:fillRect/>
          </a:stretch>
        </p:blipFill>
        <p:spPr bwMode="auto">
          <a:xfrm>
            <a:off x="5643570" y="3286124"/>
            <a:ext cx="3143272" cy="257176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357290" y="571481"/>
            <a:ext cx="1285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силки</a:t>
            </a:r>
            <a:endParaRPr lang="ru-RU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714876" y="714356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БАГОР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143240" y="5286388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САЖЕНЬ=152СМ</a:t>
            </a:r>
            <a:endParaRPr lang="ru-RU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85720" y="6072206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АРШИН=71 СМ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301</TotalTime>
  <Words>24</Words>
  <Application>Microsoft Office PowerPoint</Application>
  <PresentationFormat>Экран (4:3)</PresentationFormat>
  <Paragraphs>18</Paragraphs>
  <Slides>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Эркер</vt:lpstr>
      <vt:lpstr>Николай Алексеевич Некрасов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Николай Алексеевич Некрасов</dc:title>
  <dc:creator>AMD</dc:creator>
  <cp:lastModifiedBy>HP</cp:lastModifiedBy>
  <cp:revision>40</cp:revision>
  <dcterms:created xsi:type="dcterms:W3CDTF">2013-12-15T07:10:54Z</dcterms:created>
  <dcterms:modified xsi:type="dcterms:W3CDTF">2021-12-13T18:23:53Z</dcterms:modified>
</cp:coreProperties>
</file>