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av" ContentType="audio/x-wav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6" r:id="rId3"/>
    <p:sldId id="281" r:id="rId4"/>
    <p:sldId id="259" r:id="rId5"/>
    <p:sldId id="266" r:id="rId6"/>
    <p:sldId id="267" r:id="rId7"/>
    <p:sldId id="268" r:id="rId8"/>
    <p:sldId id="260" r:id="rId9"/>
    <p:sldId id="269" r:id="rId10"/>
    <p:sldId id="270" r:id="rId11"/>
    <p:sldId id="271" r:id="rId12"/>
    <p:sldId id="265" r:id="rId13"/>
    <p:sldId id="273" r:id="rId14"/>
    <p:sldId id="272" r:id="rId15"/>
    <p:sldId id="274" r:id="rId16"/>
    <p:sldId id="264" r:id="rId17"/>
    <p:sldId id="275" r:id="rId18"/>
    <p:sldId id="276" r:id="rId19"/>
    <p:sldId id="277" r:id="rId20"/>
    <p:sldId id="261" r:id="rId21"/>
    <p:sldId id="278" r:id="rId22"/>
    <p:sldId id="279" r:id="rId23"/>
    <p:sldId id="280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5550"/>
    <a:srgbClr val="DFCBB2"/>
    <a:srgbClr val="CCECFF"/>
    <a:srgbClr val="FFFF99"/>
    <a:srgbClr val="FFFF7D"/>
    <a:srgbClr val="FF99FF"/>
    <a:srgbClr val="CCFF66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599D7D-8C2E-459E-BD5F-64B8F6785F56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67BEB-CB7D-4338-ADAB-18BDB88322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07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9.png"/><Relationship Id="rId12" Type="http://schemas.openxmlformats.org/officeDocument/2006/relationships/image" Target="../media/image56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46.png"/><Relationship Id="rId11" Type="http://schemas.openxmlformats.org/officeDocument/2006/relationships/image" Target="../media/image52.png"/><Relationship Id="rId5" Type="http://schemas.openxmlformats.org/officeDocument/2006/relationships/image" Target="../media/image55.png"/><Relationship Id="rId15" Type="http://schemas.openxmlformats.org/officeDocument/2006/relationships/image" Target="../media/image54.png"/><Relationship Id="rId10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slide" Target="slide11.xml"/><Relationship Id="rId1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slide" Target="slide1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9.png"/><Relationship Id="rId12" Type="http://schemas.openxmlformats.org/officeDocument/2006/relationships/image" Target="../media/image54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58.png"/><Relationship Id="rId11" Type="http://schemas.openxmlformats.org/officeDocument/2006/relationships/image" Target="../media/image61.png"/><Relationship Id="rId5" Type="http://schemas.openxmlformats.org/officeDocument/2006/relationships/image" Target="../media/image50.png"/><Relationship Id="rId10" Type="http://schemas.openxmlformats.org/officeDocument/2006/relationships/image" Target="../media/image28.png"/><Relationship Id="rId4" Type="http://schemas.openxmlformats.org/officeDocument/2006/relationships/image" Target="../media/image49.png"/><Relationship Id="rId9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68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3.xml"/><Relationship Id="rId12" Type="http://schemas.openxmlformats.org/officeDocument/2006/relationships/image" Target="../media/image67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63.jpeg"/><Relationship Id="rId11" Type="http://schemas.openxmlformats.org/officeDocument/2006/relationships/image" Target="../media/image66.jpeg"/><Relationship Id="rId5" Type="http://schemas.openxmlformats.org/officeDocument/2006/relationships/image" Target="../media/image62.png"/><Relationship Id="rId15" Type="http://schemas.openxmlformats.org/officeDocument/2006/relationships/image" Target="../media/image54.png"/><Relationship Id="rId10" Type="http://schemas.openxmlformats.org/officeDocument/2006/relationships/image" Target="../media/image65.jpeg"/><Relationship Id="rId4" Type="http://schemas.openxmlformats.org/officeDocument/2006/relationships/audio" Target="../media/audio1.wav"/><Relationship Id="rId9" Type="http://schemas.openxmlformats.org/officeDocument/2006/relationships/image" Target="../media/image64.jpeg"/><Relationship Id="rId1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7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1.png"/><Relationship Id="rId12" Type="http://schemas.openxmlformats.org/officeDocument/2006/relationships/image" Target="../media/image74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70.png"/><Relationship Id="rId11" Type="http://schemas.openxmlformats.org/officeDocument/2006/relationships/image" Target="../media/image73.png"/><Relationship Id="rId5" Type="http://schemas.openxmlformats.org/officeDocument/2006/relationships/image" Target="../media/image69.png"/><Relationship Id="rId15" Type="http://schemas.openxmlformats.org/officeDocument/2006/relationships/image" Target="../media/image76.png"/><Relationship Id="rId10" Type="http://schemas.openxmlformats.org/officeDocument/2006/relationships/image" Target="../media/image72.png"/><Relationship Id="rId4" Type="http://schemas.openxmlformats.org/officeDocument/2006/relationships/audio" Target="../media/audio1.wav"/><Relationship Id="rId9" Type="http://schemas.openxmlformats.org/officeDocument/2006/relationships/audio" Target="../media/audio2.wav"/><Relationship Id="rId1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2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1.png"/><Relationship Id="rId12" Type="http://schemas.openxmlformats.org/officeDocument/2006/relationships/image" Target="../media/image78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70.png"/><Relationship Id="rId11" Type="http://schemas.openxmlformats.org/officeDocument/2006/relationships/image" Target="../media/image77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audio" Target="../media/audio1.wav"/><Relationship Id="rId9" Type="http://schemas.openxmlformats.org/officeDocument/2006/relationships/audio" Target="../media/audio2.wav"/><Relationship Id="rId14" Type="http://schemas.openxmlformats.org/officeDocument/2006/relationships/image" Target="../media/image7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slide" Target="slide16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3.png"/><Relationship Id="rId12" Type="http://schemas.openxmlformats.org/officeDocument/2006/relationships/image" Target="../media/image76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71.png"/><Relationship Id="rId11" Type="http://schemas.openxmlformats.org/officeDocument/2006/relationships/image" Target="../media/image28.png"/><Relationship Id="rId5" Type="http://schemas.openxmlformats.org/officeDocument/2006/relationships/image" Target="../media/image70.png"/><Relationship Id="rId10" Type="http://schemas.openxmlformats.org/officeDocument/2006/relationships/image" Target="../media/image79.png"/><Relationship Id="rId4" Type="http://schemas.openxmlformats.org/officeDocument/2006/relationships/image" Target="../media/image69.png"/><Relationship Id="rId9" Type="http://schemas.openxmlformats.org/officeDocument/2006/relationships/image" Target="../media/image78.png"/><Relationship Id="rId14" Type="http://schemas.openxmlformats.org/officeDocument/2006/relationships/image" Target="../media/image8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13" Type="http://schemas.openxmlformats.org/officeDocument/2006/relationships/image" Target="../media/image8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1.jpeg"/><Relationship Id="rId12" Type="http://schemas.openxmlformats.org/officeDocument/2006/relationships/image" Target="../media/image86.png"/><Relationship Id="rId17" Type="http://schemas.openxmlformats.org/officeDocument/2006/relationships/image" Target="../media/image76.png"/><Relationship Id="rId2" Type="http://schemas.openxmlformats.org/officeDocument/2006/relationships/audio" Target="../media/media14.wav"/><Relationship Id="rId16" Type="http://schemas.openxmlformats.org/officeDocument/2006/relationships/image" Target="../media/image28.png"/><Relationship Id="rId1" Type="http://schemas.microsoft.com/office/2007/relationships/media" Target="../media/media14.wav"/><Relationship Id="rId6" Type="http://schemas.openxmlformats.org/officeDocument/2006/relationships/audio" Target="../media/audio2.wav"/><Relationship Id="rId11" Type="http://schemas.openxmlformats.org/officeDocument/2006/relationships/image" Target="../media/image85.jpeg"/><Relationship Id="rId5" Type="http://schemas.openxmlformats.org/officeDocument/2006/relationships/slide" Target="slide17.xml"/><Relationship Id="rId15" Type="http://schemas.openxmlformats.org/officeDocument/2006/relationships/image" Target="../media/image89.png"/><Relationship Id="rId10" Type="http://schemas.openxmlformats.org/officeDocument/2006/relationships/image" Target="../media/image84.jpeg"/><Relationship Id="rId4" Type="http://schemas.openxmlformats.org/officeDocument/2006/relationships/audio" Target="../media/audio1.wav"/><Relationship Id="rId9" Type="http://schemas.openxmlformats.org/officeDocument/2006/relationships/image" Target="../media/image83.jpeg"/><Relationship Id="rId14" Type="http://schemas.openxmlformats.org/officeDocument/2006/relationships/image" Target="../media/image8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0.png"/><Relationship Id="rId12" Type="http://schemas.openxmlformats.org/officeDocument/2006/relationships/image" Target="../media/image93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9.png"/><Relationship Id="rId15" Type="http://schemas.openxmlformats.org/officeDocument/2006/relationships/image" Target="../media/image76.png"/><Relationship Id="rId10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slide" Target="slide18.xml"/><Relationship Id="rId1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87.png"/><Relationship Id="rId11" Type="http://schemas.openxmlformats.org/officeDocument/2006/relationships/image" Target="../media/image93.png"/><Relationship Id="rId5" Type="http://schemas.openxmlformats.org/officeDocument/2006/relationships/image" Target="../media/image89.png"/><Relationship Id="rId15" Type="http://schemas.openxmlformats.org/officeDocument/2006/relationships/image" Target="../media/image76.png"/><Relationship Id="rId10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slide" Target="slide19.xml"/><Relationship Id="rId1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slide" Target="slide20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1.png"/><Relationship Id="rId12" Type="http://schemas.openxmlformats.org/officeDocument/2006/relationships/image" Target="../media/image76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90.png"/><Relationship Id="rId11" Type="http://schemas.openxmlformats.org/officeDocument/2006/relationships/image" Target="../media/image28.png"/><Relationship Id="rId5" Type="http://schemas.openxmlformats.org/officeDocument/2006/relationships/image" Target="../media/image87.png"/><Relationship Id="rId10" Type="http://schemas.openxmlformats.org/officeDocument/2006/relationships/image" Target="../media/image97.png"/><Relationship Id="rId4" Type="http://schemas.openxmlformats.org/officeDocument/2006/relationships/image" Target="../media/image89.png"/><Relationship Id="rId9" Type="http://schemas.openxmlformats.org/officeDocument/2006/relationships/image" Target="../media/image95.png"/><Relationship Id="rId14" Type="http://schemas.openxmlformats.org/officeDocument/2006/relationships/image" Target="../media/image9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detskiy-sad/raznoe/2017/01/27/interaktivnaya-igra-pishchevye-tsepochki-v-lesu" TargetMode="External"/><Relationship Id="rId2" Type="http://schemas.openxmlformats.org/officeDocument/2006/relationships/hyperlink" Target="https://infourok.ru/didakticheskie-igri-po-ekologii-931003.html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105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1.xml"/><Relationship Id="rId12" Type="http://schemas.openxmlformats.org/officeDocument/2006/relationships/image" Target="../media/image104.png"/><Relationship Id="rId17" Type="http://schemas.openxmlformats.org/officeDocument/2006/relationships/image" Target="../media/image76.png"/><Relationship Id="rId2" Type="http://schemas.openxmlformats.org/officeDocument/2006/relationships/audio" Target="../media/media18.wav"/><Relationship Id="rId16" Type="http://schemas.openxmlformats.org/officeDocument/2006/relationships/image" Target="../media/image28.png"/><Relationship Id="rId1" Type="http://schemas.microsoft.com/office/2007/relationships/media" Target="../media/media18.wav"/><Relationship Id="rId6" Type="http://schemas.openxmlformats.org/officeDocument/2006/relationships/image" Target="../media/image100.jpeg"/><Relationship Id="rId11" Type="http://schemas.openxmlformats.org/officeDocument/2006/relationships/image" Target="../media/image103.png"/><Relationship Id="rId5" Type="http://schemas.openxmlformats.org/officeDocument/2006/relationships/image" Target="../media/image99.jpeg"/><Relationship Id="rId15" Type="http://schemas.openxmlformats.org/officeDocument/2006/relationships/image" Target="../media/image107.png"/><Relationship Id="rId10" Type="http://schemas.openxmlformats.org/officeDocument/2006/relationships/image" Target="../media/image102.png"/><Relationship Id="rId4" Type="http://schemas.openxmlformats.org/officeDocument/2006/relationships/audio" Target="../media/audio1.wav"/><Relationship Id="rId9" Type="http://schemas.openxmlformats.org/officeDocument/2006/relationships/image" Target="../media/image101.jpeg"/><Relationship Id="rId14" Type="http://schemas.openxmlformats.org/officeDocument/2006/relationships/image" Target="../media/image10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8.png"/><Relationship Id="rId12" Type="http://schemas.openxmlformats.org/officeDocument/2006/relationships/image" Target="../media/image111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107.png"/><Relationship Id="rId11" Type="http://schemas.openxmlformats.org/officeDocument/2006/relationships/image" Target="../media/image110.png"/><Relationship Id="rId5" Type="http://schemas.openxmlformats.org/officeDocument/2006/relationships/image" Target="../media/image105.png"/><Relationship Id="rId15" Type="http://schemas.openxmlformats.org/officeDocument/2006/relationships/image" Target="../media/image76.png"/><Relationship Id="rId10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slide" Target="slide22.xml"/><Relationship Id="rId1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8.png"/><Relationship Id="rId12" Type="http://schemas.openxmlformats.org/officeDocument/2006/relationships/image" Target="../media/image28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107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5" Type="http://schemas.openxmlformats.org/officeDocument/2006/relationships/image" Target="../media/image76.png"/><Relationship Id="rId10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slide" Target="slide23.xml"/><Relationship Id="rId14" Type="http://schemas.openxmlformats.org/officeDocument/2006/relationships/image" Target="../media/image11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9.png"/><Relationship Id="rId12" Type="http://schemas.openxmlformats.org/officeDocument/2006/relationships/slide" Target="slide24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108.png"/><Relationship Id="rId11" Type="http://schemas.openxmlformats.org/officeDocument/2006/relationships/image" Target="../media/image28.png"/><Relationship Id="rId5" Type="http://schemas.openxmlformats.org/officeDocument/2006/relationships/image" Target="../media/image107.png"/><Relationship Id="rId10" Type="http://schemas.openxmlformats.org/officeDocument/2006/relationships/image" Target="../media/image114.png"/><Relationship Id="rId4" Type="http://schemas.openxmlformats.org/officeDocument/2006/relationships/image" Target="../media/image105.png"/><Relationship Id="rId9" Type="http://schemas.openxmlformats.org/officeDocument/2006/relationships/image" Target="../media/image1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7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28.png"/><Relationship Id="rId5" Type="http://schemas.openxmlformats.org/officeDocument/2006/relationships/image" Target="../media/image116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7.xml"/><Relationship Id="rId7" Type="http://schemas.openxmlformats.org/officeDocument/2006/relationships/slide" Target="slide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12" Type="http://schemas.openxmlformats.org/officeDocument/2006/relationships/image" Target="../media/image3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audio" Target="../media/audio2.wav"/><Relationship Id="rId11" Type="http://schemas.openxmlformats.org/officeDocument/2006/relationships/image" Target="../media/image10.png"/><Relationship Id="rId5" Type="http://schemas.openxmlformats.org/officeDocument/2006/relationships/slide" Target="slide5.xml"/><Relationship Id="rId10" Type="http://schemas.openxmlformats.org/officeDocument/2006/relationships/image" Target="../media/image9.jpeg"/><Relationship Id="rId4" Type="http://schemas.openxmlformats.org/officeDocument/2006/relationships/audio" Target="../media/audio1.wav"/><Relationship Id="rId9" Type="http://schemas.openxmlformats.org/officeDocument/2006/relationships/image" Target="../media/image8.jpeg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12" Type="http://schemas.openxmlformats.org/officeDocument/2006/relationships/image" Target="../media/image11.png"/><Relationship Id="rId2" Type="http://schemas.openxmlformats.org/officeDocument/2006/relationships/audio" Target="../media/media3.m4a"/><Relationship Id="rId16" Type="http://schemas.openxmlformats.org/officeDocument/2006/relationships/image" Target="../media/image20.png"/><Relationship Id="rId1" Type="http://schemas.microsoft.com/office/2007/relationships/media" Target="../media/media3.m4a"/><Relationship Id="rId6" Type="http://schemas.openxmlformats.org/officeDocument/2006/relationships/image" Target="../media/image14.png"/><Relationship Id="rId11" Type="http://schemas.openxmlformats.org/officeDocument/2006/relationships/image" Target="../media/image3.png"/><Relationship Id="rId5" Type="http://schemas.openxmlformats.org/officeDocument/2006/relationships/image" Target="../media/image13.png"/><Relationship Id="rId1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audio" Target="../media/audio1.wav"/><Relationship Id="rId9" Type="http://schemas.openxmlformats.org/officeDocument/2006/relationships/image" Target="../media/image17.png"/><Relationship Id="rId1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12" Type="http://schemas.openxmlformats.org/officeDocument/2006/relationships/image" Target="../media/image26.jpg"/><Relationship Id="rId2" Type="http://schemas.openxmlformats.org/officeDocument/2006/relationships/audio" Target="../media/media4.wav"/><Relationship Id="rId16" Type="http://schemas.openxmlformats.org/officeDocument/2006/relationships/image" Target="../media/image30.png"/><Relationship Id="rId1" Type="http://schemas.microsoft.com/office/2007/relationships/media" Target="../media/media4.wav"/><Relationship Id="rId6" Type="http://schemas.openxmlformats.org/officeDocument/2006/relationships/image" Target="../media/image22.png"/><Relationship Id="rId11" Type="http://schemas.openxmlformats.org/officeDocument/2006/relationships/audio" Target="../media/audio2.wav"/><Relationship Id="rId5" Type="http://schemas.openxmlformats.org/officeDocument/2006/relationships/image" Target="../media/image21.png"/><Relationship Id="rId15" Type="http://schemas.openxmlformats.org/officeDocument/2006/relationships/image" Target="../media/image29.png"/><Relationship Id="rId10" Type="http://schemas.openxmlformats.org/officeDocument/2006/relationships/slide" Target="slide7.xml"/><Relationship Id="rId4" Type="http://schemas.openxmlformats.org/officeDocument/2006/relationships/audio" Target="../media/audio1.wav"/><Relationship Id="rId9" Type="http://schemas.openxmlformats.org/officeDocument/2006/relationships/image" Target="../media/image25.jpe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png"/><Relationship Id="rId12" Type="http://schemas.openxmlformats.org/officeDocument/2006/relationships/slide" Target="slide8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image" Target="../media/image32.png"/><Relationship Id="rId10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jpg"/><Relationship Id="rId12" Type="http://schemas.openxmlformats.org/officeDocument/2006/relationships/image" Target="../media/image44.png"/><Relationship Id="rId2" Type="http://schemas.openxmlformats.org/officeDocument/2006/relationships/audio" Target="../media/media6.wav"/><Relationship Id="rId16" Type="http://schemas.openxmlformats.org/officeDocument/2006/relationships/image" Target="../media/image47.png"/><Relationship Id="rId1" Type="http://schemas.microsoft.com/office/2007/relationships/media" Target="../media/media6.wav"/><Relationship Id="rId6" Type="http://schemas.openxmlformats.org/officeDocument/2006/relationships/image" Target="../media/image40.png"/><Relationship Id="rId11" Type="http://schemas.openxmlformats.org/officeDocument/2006/relationships/image" Target="../media/image43.jpeg"/><Relationship Id="rId5" Type="http://schemas.openxmlformats.org/officeDocument/2006/relationships/image" Target="../media/image39.jpeg"/><Relationship Id="rId15" Type="http://schemas.openxmlformats.org/officeDocument/2006/relationships/image" Target="../media/image28.png"/><Relationship Id="rId10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slide" Target="slide9.xml"/><Relationship Id="rId1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5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12" Type="http://schemas.openxmlformats.org/officeDocument/2006/relationships/image" Target="../media/image46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49.png"/><Relationship Id="rId11" Type="http://schemas.openxmlformats.org/officeDocument/2006/relationships/image" Target="../media/image52.png"/><Relationship Id="rId5" Type="http://schemas.openxmlformats.org/officeDocument/2006/relationships/image" Target="../media/image48.png"/><Relationship Id="rId15" Type="http://schemas.openxmlformats.org/officeDocument/2006/relationships/image" Target="../media/image54.png"/><Relationship Id="rId10" Type="http://schemas.openxmlformats.org/officeDocument/2006/relationships/image" Target="../media/image51.png"/><Relationship Id="rId4" Type="http://schemas.openxmlformats.org/officeDocument/2006/relationships/audio" Target="../media/audio1.wav"/><Relationship Id="rId9" Type="http://schemas.openxmlformats.org/officeDocument/2006/relationships/audio" Target="../media/audio2.wav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558" y="1834372"/>
            <a:ext cx="3393170" cy="25744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01675" y="18490"/>
            <a:ext cx="8424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«Пищевые цепочки в лесу»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«Моя презентация»</a:t>
            </a:r>
          </a:p>
          <a:p>
            <a:pPr algn="ctr"/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1640" y="4534401"/>
            <a:ext cx="669674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Калинина Людмила Дмитриевна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 МДОУ «Детский сад № 2 общеразвивающего вида»</a:t>
            </a:r>
          </a:p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г.Ухта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РК</a:t>
            </a:r>
          </a:p>
          <a:p>
            <a:pPr algn="ctr"/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ctr"/>
            <a:endParaRPr lang="ru-RU" sz="2800" b="1" dirty="0">
              <a:latin typeface="Monotype Corsiva" panose="03010101010201010101" pitchFamily="66" charset="0"/>
            </a:endParaRP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460432" y="6309320"/>
            <a:ext cx="68356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60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4797152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9493" y="4745972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9434" y="4797152"/>
            <a:ext cx="1731414" cy="1566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4565" y="5172729"/>
            <a:ext cx="1188823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1423" y="5167691"/>
            <a:ext cx="1188823" cy="7132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45169" y="4924173"/>
            <a:ext cx="399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800" y="404664"/>
            <a:ext cx="1816765" cy="1755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2418348"/>
            <a:ext cx="1841152" cy="1688738"/>
          </a:xfrm>
          <a:prstGeom prst="rect">
            <a:avLst/>
          </a:prstGeom>
        </p:spPr>
      </p:pic>
      <p:pic>
        <p:nvPicPr>
          <p:cNvPr id="11" name="Рисунок 10">
            <a:hlinkClick r:id="rId9" action="ppaction://hlinksldjump" highlightClick="1">
              <a:snd r:embed="rId10" name="applause.wav"/>
            </a:hlinkClick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6786" y="600202"/>
            <a:ext cx="1816765" cy="182286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14632" y="4693511"/>
            <a:ext cx="2021464" cy="17740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2752" y="4763550"/>
            <a:ext cx="2085013" cy="1670449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 rot="10956536">
            <a:off x="7806395" y="3555173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69832" y="2418348"/>
            <a:ext cx="1682726" cy="228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616" y="692696"/>
            <a:ext cx="1816765" cy="1755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2092" y="1604127"/>
            <a:ext cx="1841152" cy="16887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4797152"/>
            <a:ext cx="1731414" cy="1566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07660" y="4797152"/>
            <a:ext cx="1900444" cy="1566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3761" y="4817981"/>
            <a:ext cx="1731414" cy="1566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90133" y="5223909"/>
            <a:ext cx="1188823" cy="7132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62189" y="5205224"/>
            <a:ext cx="1188823" cy="7132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714" y="4748817"/>
            <a:ext cx="1798021" cy="16704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0242" y="4748817"/>
            <a:ext cx="2121592" cy="177409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 rot="10973914">
            <a:off x="7710551" y="1875122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53244" y="4700045"/>
            <a:ext cx="1816765" cy="18228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95438" y="476672"/>
            <a:ext cx="1948562" cy="2643099"/>
          </a:xfrm>
          <a:prstGeom prst="rect">
            <a:avLst/>
          </a:prstGeom>
        </p:spPr>
      </p:pic>
      <p:sp>
        <p:nvSpPr>
          <p:cNvPr id="13" name="Стрелка вправо 12">
            <a:hlinkClick r:id="rId13" action="ppaction://hlinksldjump"/>
          </p:cNvPr>
          <p:cNvSpPr/>
          <p:nvPr/>
        </p:nvSpPr>
        <p:spPr>
          <a:xfrm>
            <a:off x="8226893" y="6384789"/>
            <a:ext cx="792088" cy="4344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26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4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6" y="3068961"/>
            <a:ext cx="1652310" cy="16561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7" r="4575"/>
          <a:stretch/>
        </p:blipFill>
        <p:spPr>
          <a:xfrm>
            <a:off x="6231600" y="941156"/>
            <a:ext cx="1639743" cy="16099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hlinkClick r:id="rId7" action="ppaction://hlinksldjump" highlightClick="1">
              <a:snd r:embed="rId8" name="applause.wav"/>
            </a:hlinkClick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2F1EF"/>
              </a:clrFrom>
              <a:clrTo>
                <a:srgbClr val="F2F1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6" t="3380" r="6530" b="4640"/>
          <a:stretch/>
        </p:blipFill>
        <p:spPr>
          <a:xfrm>
            <a:off x="2331623" y="793686"/>
            <a:ext cx="1726068" cy="15441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9" r="2325"/>
          <a:stretch/>
        </p:blipFill>
        <p:spPr>
          <a:xfrm>
            <a:off x="6165572" y="3099924"/>
            <a:ext cx="2249361" cy="17915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1" t="5900" r="12201" b="6951"/>
          <a:stretch/>
        </p:blipFill>
        <p:spPr>
          <a:xfrm>
            <a:off x="3710280" y="2663339"/>
            <a:ext cx="1874885" cy="17683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88144" y="5102496"/>
            <a:ext cx="1731414" cy="1566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39833" y="5102496"/>
            <a:ext cx="1731414" cy="1566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24545" y="5102496"/>
            <a:ext cx="1731414" cy="15668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92732" y="5529253"/>
            <a:ext cx="1188823" cy="7132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36096" y="5529253"/>
            <a:ext cx="1188823" cy="71329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84478" y="5285735"/>
            <a:ext cx="180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69534" y="160267"/>
            <a:ext cx="3926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пищевую цепочку</a:t>
            </a:r>
          </a:p>
        </p:txBody>
      </p:sp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69807" y="1565781"/>
            <a:ext cx="609600" cy="6096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140607" y="356635"/>
            <a:ext cx="1830109" cy="237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013176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2079" y="5013176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2823" y="5013176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5776" y="5439933"/>
            <a:ext cx="1188823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6096" y="5460762"/>
            <a:ext cx="1188823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2740016"/>
            <a:ext cx="1973248" cy="1867852"/>
          </a:xfrm>
          <a:prstGeom prst="rect">
            <a:avLst/>
          </a:prstGeom>
        </p:spPr>
      </p:pic>
      <p:pic>
        <p:nvPicPr>
          <p:cNvPr id="8" name="Рисунок 7">
            <a:hlinkClick r:id="rId8" action="ppaction://hlinksldjump" highlightClick="1">
              <a:snd r:embed="rId9" name="applause.wav"/>
            </a:hlinkClick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50187" y="2690162"/>
            <a:ext cx="1828959" cy="18350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5465" y="457806"/>
            <a:ext cx="2426418" cy="19630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5726" y="285611"/>
            <a:ext cx="1933214" cy="19044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3659" y="4957798"/>
            <a:ext cx="1902117" cy="171922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044251" y="5021429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9675" y="1865180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686" y="457806"/>
            <a:ext cx="2110016" cy="274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3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5013176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0901" y="5013176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6293" y="5013176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7784" y="5439933"/>
            <a:ext cx="1188823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2120" y="5439933"/>
            <a:ext cx="1188823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404664"/>
            <a:ext cx="2054530" cy="19447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2770" y="2636912"/>
            <a:ext cx="2426418" cy="1963082"/>
          </a:xfrm>
          <a:prstGeom prst="rect">
            <a:avLst/>
          </a:prstGeom>
        </p:spPr>
      </p:pic>
      <p:pic>
        <p:nvPicPr>
          <p:cNvPr id="9" name="Рисунок 8">
            <a:hlinkClick r:id="" action="ppaction://hlinkshowjump?jump=nextslide" highlightClick="1">
              <a:snd r:embed="rId9" name="applause.wav"/>
            </a:hlinkClick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848" y="1556792"/>
            <a:ext cx="2048434" cy="201795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208470" y="5196415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4873" y="4936968"/>
            <a:ext cx="1902117" cy="17192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23699" y="4927250"/>
            <a:ext cx="1828959" cy="1835055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18401" y="2548611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9512" y="977882"/>
            <a:ext cx="2112424" cy="274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30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1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7" y="4539700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24" y="4539700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6283" y="4484554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9223" y="4966457"/>
            <a:ext cx="1188823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1360" y="5007079"/>
            <a:ext cx="1188823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7783" y="1334606"/>
            <a:ext cx="2054530" cy="19447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8984" y="1040120"/>
            <a:ext cx="2426418" cy="19630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216" y="4484554"/>
            <a:ext cx="1902117" cy="17192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08527" y="4447416"/>
            <a:ext cx="1828959" cy="183505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66831" y="4404674"/>
            <a:ext cx="1955604" cy="1926502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5616" y="2021661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9512" y="530479"/>
            <a:ext cx="2116868" cy="2748920"/>
          </a:xfrm>
          <a:prstGeom prst="rect">
            <a:avLst/>
          </a:prstGeom>
        </p:spPr>
      </p:pic>
      <p:pic>
        <p:nvPicPr>
          <p:cNvPr id="13" name="Рисунок 1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13967" y="6203775"/>
            <a:ext cx="816935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5" action="ppaction://hlinksldjump" highlightClick="1">
              <a:snd r:embed="rId6" name="applause.wav"/>
            </a:hlinkClick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1" t="8000" r="13881" b="8000"/>
          <a:stretch/>
        </p:blipFill>
        <p:spPr>
          <a:xfrm>
            <a:off x="395535" y="476672"/>
            <a:ext cx="1548171" cy="1440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920290"/>
            <a:ext cx="1512168" cy="13723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4" t="7375" r="3342" b="4626"/>
          <a:stretch/>
        </p:blipFill>
        <p:spPr>
          <a:xfrm>
            <a:off x="3513211" y="2824866"/>
            <a:ext cx="1964919" cy="14295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651" r="17713" b="4851"/>
          <a:stretch/>
        </p:blipFill>
        <p:spPr>
          <a:xfrm>
            <a:off x="411512" y="2420888"/>
            <a:ext cx="1496191" cy="15841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" r="20645"/>
          <a:stretch/>
        </p:blipFill>
        <p:spPr>
          <a:xfrm>
            <a:off x="6228185" y="2924944"/>
            <a:ext cx="1657451" cy="13562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1192" y="4869160"/>
            <a:ext cx="1731414" cy="1566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46716" y="4869160"/>
            <a:ext cx="1731414" cy="1566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56409" y="4869160"/>
            <a:ext cx="1731414" cy="15668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777789" y="5295917"/>
            <a:ext cx="1188823" cy="7132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789925" y="5273462"/>
            <a:ext cx="1188823" cy="71329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40776" y="5029944"/>
            <a:ext cx="216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01918" y="152549"/>
            <a:ext cx="3926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пищевую цепочку</a:t>
            </a:r>
          </a:p>
        </p:txBody>
      </p:sp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295973" y="1811288"/>
            <a:ext cx="609600" cy="6096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522242" y="644906"/>
            <a:ext cx="1689718" cy="219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1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752" y="5589240"/>
            <a:ext cx="1188823" cy="7132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088" y="5445224"/>
            <a:ext cx="1188823" cy="7132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154" y="5018467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6650" y="5018467"/>
            <a:ext cx="1731414" cy="1566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6146" y="5039296"/>
            <a:ext cx="1731414" cy="1566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8125" y="2627965"/>
            <a:ext cx="1670449" cy="17618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2120" y="512446"/>
            <a:ext cx="1992928" cy="1659848"/>
          </a:xfrm>
          <a:prstGeom prst="rect">
            <a:avLst/>
          </a:prstGeom>
        </p:spPr>
      </p:pic>
      <p:pic>
        <p:nvPicPr>
          <p:cNvPr id="9" name="Рисунок 8">
            <a:hlinkClick r:id="rId9" action="ppaction://hlinksldjump" highlightClick="1">
              <a:snd r:embed="rId10" name="applause.wav"/>
            </a:hlinkClick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4468" y="554476"/>
            <a:ext cx="1908213" cy="17436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952" y="2627965"/>
            <a:ext cx="2412959" cy="179494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59192" y="520170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4478" y="4905173"/>
            <a:ext cx="1816765" cy="1700931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86703" y="1336820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154221"/>
            <a:ext cx="1930408" cy="250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5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752" y="5589240"/>
            <a:ext cx="1188823" cy="7132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088" y="5589240"/>
            <a:ext cx="1188823" cy="7132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277" y="5085184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5521" y="5085184"/>
            <a:ext cx="1731414" cy="1566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2765" y="5085184"/>
            <a:ext cx="1731414" cy="1566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466" y="404664"/>
            <a:ext cx="1670449" cy="17618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901" y="1988840"/>
            <a:ext cx="2188654" cy="1822862"/>
          </a:xfrm>
          <a:prstGeom prst="rect">
            <a:avLst/>
          </a:prstGeom>
        </p:spPr>
      </p:pic>
      <p:pic>
        <p:nvPicPr>
          <p:cNvPr id="9" name="Рисунок 8">
            <a:hlinkClick r:id="rId9" action="ppaction://hlinksldjump" highlightClick="1">
              <a:snd r:embed="rId10" name="applause.wav"/>
            </a:hlinkClick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9801" y="727272"/>
            <a:ext cx="2536615" cy="18869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825257" y="5268423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02904" y="4996783"/>
            <a:ext cx="1908213" cy="17436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9411" y="4951061"/>
            <a:ext cx="1816765" cy="1700931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09184" y="3539607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9345" y="2310205"/>
            <a:ext cx="1840289" cy="238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64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2914" y="5072184"/>
            <a:ext cx="1188823" cy="7132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6287" y="5160584"/>
            <a:ext cx="1188823" cy="7132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307" y="4665432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3315" y="4645427"/>
            <a:ext cx="1731414" cy="1566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3042" y="4663718"/>
            <a:ext cx="1731414" cy="1566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832" y="1971987"/>
            <a:ext cx="1670449" cy="17618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128" y="836712"/>
            <a:ext cx="2188654" cy="18228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512" y="4666895"/>
            <a:ext cx="1816765" cy="17009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72134" y="4645427"/>
            <a:ext cx="1908213" cy="17436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9926" y="4610422"/>
            <a:ext cx="2438069" cy="1813619"/>
          </a:xfrm>
          <a:prstGeom prst="rect">
            <a:avLst/>
          </a:prstGeom>
        </p:spPr>
      </p:pic>
      <p:pic>
        <p:nvPicPr>
          <p:cNvPr id="1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97214" y="1592796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6922" y="332656"/>
            <a:ext cx="1940799" cy="2520280"/>
          </a:xfrm>
          <a:prstGeom prst="rect">
            <a:avLst/>
          </a:prstGeom>
        </p:spPr>
      </p:pic>
      <p:pic>
        <p:nvPicPr>
          <p:cNvPr id="14" name="Рисунок 13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68474" y="6283822"/>
            <a:ext cx="816935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4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1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14096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Дать детям представление о взаимосвязях, существующих в природе, о пищевых цепочках.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Расширять знания детей о взаимосвязи растений и животных, их пищевой зависимости друг от друга;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умения составлять пищевые цепочки, обосновывать их; развивать речь детей, отвечая на вопросы воспитателя; обогащать словарь новыми словами: взаимосвязь в природе, звено, цепочка, пищевая цепочка. Развивать внимание детей, логическое мышление. Способствовать воспитанию интереса к природе, любознательности.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 Воспитатель предлагает детям определить последовательность пищевых цепочек при помощи изображений растений и животных леса.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085184"/>
            <a:ext cx="76328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источника: В.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Танасейчук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«Экология в картинках» Москва, изд. «Детская литература» 1989 г.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https://infourok.ru/didakticheskie-igri-po-ekologii-931003.html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https://nsportal.ru/detskiy-sad/raznoe/2017/01/27/interaktivnaya-igra-pishchevye-tsepochki-v-lesu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5636" y="207094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игра предназначена для детей старшего дошкольного возраста</a:t>
            </a:r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460432" y="6309320"/>
            <a:ext cx="68356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29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5" r="27367"/>
          <a:stretch/>
        </p:blipFill>
        <p:spPr>
          <a:xfrm>
            <a:off x="230058" y="781764"/>
            <a:ext cx="1597895" cy="14179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781" y="2852934"/>
            <a:ext cx="1749906" cy="16624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>
            <a:hlinkClick r:id="rId7" action="ppaction://hlinksldjump" highlightClick="1">
              <a:snd r:embed="rId8" name="applause.wav"/>
            </a:hlinkClick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4" r="14552"/>
          <a:stretch/>
        </p:blipFill>
        <p:spPr>
          <a:xfrm>
            <a:off x="557212" y="2706119"/>
            <a:ext cx="1656184" cy="17286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" t="-3505" r="7453" b="3505"/>
          <a:stretch/>
        </p:blipFill>
        <p:spPr>
          <a:xfrm>
            <a:off x="4355976" y="889514"/>
            <a:ext cx="1588750" cy="14791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147" y="2820055"/>
            <a:ext cx="1724148" cy="17281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8142" y="4941168"/>
            <a:ext cx="1731414" cy="1566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35896" y="4927681"/>
            <a:ext cx="1731414" cy="1566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83650" y="4908996"/>
            <a:ext cx="1731414" cy="15668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609436" y="5367925"/>
            <a:ext cx="1188823" cy="7132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86911" y="5335753"/>
            <a:ext cx="1188823" cy="71329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230683" y="5021215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38469" y="320099"/>
            <a:ext cx="39262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пищевую цепочку</a:t>
            </a:r>
          </a:p>
        </p:txBody>
      </p:sp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10800000">
            <a:off x="7826264" y="1629104"/>
            <a:ext cx="609600" cy="6096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>
            <a:off x="7175252" y="320099"/>
            <a:ext cx="1911624" cy="253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8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9784" y="5156099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0678" y="5185199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5101457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8104" y="5582856"/>
            <a:ext cx="1188823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8122" y="5528214"/>
            <a:ext cx="1188823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634" y="2464695"/>
            <a:ext cx="1896020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1463" y="2525660"/>
            <a:ext cx="1926503" cy="1841152"/>
          </a:xfrm>
          <a:prstGeom prst="rect">
            <a:avLst/>
          </a:prstGeom>
        </p:spPr>
      </p:pic>
      <p:pic>
        <p:nvPicPr>
          <p:cNvPr id="9" name="Рисунок 8">
            <a:hlinkClick r:id="rId9" action="ppaction://hlinksldjump" highlightClick="1">
              <a:snd r:embed="rId10" name="applause.wav"/>
            </a:hlinkClick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55225" y="528874"/>
            <a:ext cx="1811720" cy="16948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2992" y="528874"/>
            <a:ext cx="1930224" cy="173238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073811" y="5284696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7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5310" y="5054989"/>
            <a:ext cx="1701205" cy="1769027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 rot="10800000">
            <a:off x="6865435" y="2996952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6195677" y="1628800"/>
            <a:ext cx="2440670" cy="297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0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1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838" y="5008138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80" y="5008138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922" y="5015444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0552" y="5432399"/>
            <a:ext cx="1188823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6096" y="5437390"/>
            <a:ext cx="1180505" cy="7083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3385" y="406591"/>
            <a:ext cx="1896020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592" y="537637"/>
            <a:ext cx="1926503" cy="1841152"/>
          </a:xfrm>
          <a:prstGeom prst="rect">
            <a:avLst/>
          </a:prstGeom>
        </p:spPr>
      </p:pic>
      <p:pic>
        <p:nvPicPr>
          <p:cNvPr id="9" name="Рисунок 8">
            <a:hlinkClick r:id="rId9" action="ppaction://hlinksldjump" highlightClick="1">
              <a:snd r:embed="rId10" name="applause.wav"/>
            </a:hlinkClick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12674" y="2575990"/>
            <a:ext cx="1855398" cy="16652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7505" y="5188881"/>
            <a:ext cx="360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 rot="10800000">
            <a:off x="7260953" y="2823960"/>
            <a:ext cx="609600" cy="609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9096" y="5008138"/>
            <a:ext cx="1835055" cy="17350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68957" y="5008138"/>
            <a:ext cx="1810669" cy="16948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6616601" y="1325747"/>
            <a:ext cx="2495180" cy="301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3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8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6091" y="5085184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5085184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5085184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5511941"/>
            <a:ext cx="1188823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6096" y="5511941"/>
            <a:ext cx="1188823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6978" y="1796896"/>
            <a:ext cx="1896020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1002" y="1772816"/>
            <a:ext cx="1926503" cy="1841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573" y="5037296"/>
            <a:ext cx="1729417" cy="16625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7779" y="5085184"/>
            <a:ext cx="1810669" cy="16948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32366" y="5037296"/>
            <a:ext cx="1853345" cy="1664352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 rot="10800000">
            <a:off x="3868688" y="1708442"/>
            <a:ext cx="609600" cy="609600"/>
          </a:xfrm>
          <a:prstGeom prst="rect">
            <a:avLst/>
          </a:prstGeom>
        </p:spPr>
      </p:pic>
      <p:sp>
        <p:nvSpPr>
          <p:cNvPr id="14" name="Управляющая кнопка: домой 13">
            <a:hlinkClick r:id="rId12" action="ppaction://hlinksldjump" highlightClick="1"/>
          </p:cNvPr>
          <p:cNvSpPr/>
          <p:nvPr/>
        </p:nvSpPr>
        <p:spPr>
          <a:xfrm>
            <a:off x="8388424" y="6017398"/>
            <a:ext cx="589375" cy="62253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85915" y="257495"/>
            <a:ext cx="2354395" cy="285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00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8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31189" y="5628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16632"/>
            <a:ext cx="1980660" cy="1975001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 rot="10950332">
            <a:off x="4858292" y="4093114"/>
            <a:ext cx="750329" cy="7503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7045" y="2276872"/>
            <a:ext cx="3471048" cy="420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7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-18453" y="14888"/>
            <a:ext cx="9144000" cy="6858000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46685" y="4829323"/>
            <a:ext cx="609600" cy="6096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131840" y="2785759"/>
            <a:ext cx="2664296" cy="4087129"/>
          </a:xfrm>
          <a:prstGeom prst="rect">
            <a:avLst/>
          </a:prstGeom>
        </p:spPr>
      </p:pic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7888324" y="6229280"/>
            <a:ext cx="1080120" cy="620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280" y="260648"/>
            <a:ext cx="93610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олоски">
            <a:hlinkClick r:id="rId5" action="ppaction://hlinksldjump" highlightClick="1">
              <a:snd r:embed="rId6" name="applause.wav"/>
            </a:hlinkClick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04" y="3015807"/>
            <a:ext cx="1447279" cy="14472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Сова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0" r="12123"/>
          <a:stretch/>
        </p:blipFill>
        <p:spPr>
          <a:xfrm>
            <a:off x="3079674" y="2566416"/>
            <a:ext cx="1526137" cy="13989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Орехи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71" y="2770214"/>
            <a:ext cx="1845147" cy="14939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Медведь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21" y="983520"/>
            <a:ext cx="2030666" cy="14698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4959219"/>
            <a:ext cx="1708003" cy="1570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/>
              <a:t>?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583084" y="5744478"/>
            <a:ext cx="822346" cy="13657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401741"/>
            <a:ext cx="1182687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04394" y="258517"/>
            <a:ext cx="4292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пищевую цепочку</a:t>
            </a:r>
          </a:p>
        </p:txBody>
      </p:sp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7880541" y="1545818"/>
            <a:ext cx="648073" cy="609600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03818" y="572619"/>
            <a:ext cx="1586430" cy="219759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751809" y="4896628"/>
            <a:ext cx="1708003" cy="1570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760415" y="4847182"/>
            <a:ext cx="1708003" cy="1570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2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t="9060" r="14562"/>
          <a:stretch/>
        </p:blipFill>
        <p:spPr>
          <a:xfrm>
            <a:off x="4435366" y="882843"/>
            <a:ext cx="1700328" cy="132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507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586" y="2492896"/>
            <a:ext cx="2017951" cy="16704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979191" y="4660239"/>
            <a:ext cx="1737511" cy="19265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7324" y="5058447"/>
            <a:ext cx="1182727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5535" y="5058447"/>
            <a:ext cx="1182727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61546" y="4810736"/>
            <a:ext cx="1725318" cy="1566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2861" y="1776117"/>
            <a:ext cx="2206943" cy="1652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6849" y="2654454"/>
            <a:ext cx="1707028" cy="1579001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2442" y="1265965"/>
            <a:ext cx="609600" cy="609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242765" y="91777"/>
            <a:ext cx="1808954" cy="234837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06910" y="4660239"/>
            <a:ext cx="1708003" cy="15705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CE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868" y="4660239"/>
            <a:ext cx="1578086" cy="1578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hlinkClick r:id="rId14" action="ppaction://hlinksldjump">
              <a:snd r:embed="rId15" name="applause.wav"/>
            </a:hlinkClick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79128" y="332656"/>
            <a:ext cx="1877731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8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9952" y="4653136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79912" y="4653136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06829" y="4631717"/>
            <a:ext cx="1737511" cy="19265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4565" y="5079893"/>
            <a:ext cx="1182727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1521" y="5115799"/>
            <a:ext cx="1182727" cy="713294"/>
          </a:xfrm>
          <a:prstGeom prst="rect">
            <a:avLst/>
          </a:prstGeom>
        </p:spPr>
      </p:pic>
      <p:pic>
        <p:nvPicPr>
          <p:cNvPr id="7" name="Рисунок 6">
            <a:hlinkClick r:id="" action="ppaction://noaction">
              <a:snd r:embed="rId4" name="drumroll.wav"/>
            </a:hlinkClick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5" t="3474" r="3663"/>
          <a:stretch/>
        </p:blipFill>
        <p:spPr>
          <a:xfrm>
            <a:off x="6400124" y="2365528"/>
            <a:ext cx="1944216" cy="1458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hlinkClick r:id="" action="ppaction://noaction">
              <a:snd r:embed="rId4" name="drumroll.wav"/>
            </a:hlinkClick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9" t="10459" r="5868" b="5868"/>
          <a:stretch/>
        </p:blipFill>
        <p:spPr>
          <a:xfrm>
            <a:off x="1331640" y="2414264"/>
            <a:ext cx="1875430" cy="16222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hlinkClick r:id="rId10" action="ppaction://hlinksldjump">
              <a:snd r:embed="rId11" name="applause.wav"/>
            </a:hlinkClick>
          </p:cNvPr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t="4851" r="23226" b="3801"/>
          <a:stretch/>
        </p:blipFill>
        <p:spPr>
          <a:xfrm>
            <a:off x="4025048" y="563555"/>
            <a:ext cx="1618569" cy="1830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574" y="4625701"/>
            <a:ext cx="1691294" cy="1621677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22040" y="1174217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656" y="116632"/>
            <a:ext cx="1646407" cy="213798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35522" y="4722573"/>
            <a:ext cx="1877731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18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4725144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8" y="4725144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4208" y="4725144"/>
            <a:ext cx="1731414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3497" y="5151901"/>
            <a:ext cx="1182727" cy="713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6096" y="5151901"/>
            <a:ext cx="1182727" cy="7132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04" y="4725144"/>
            <a:ext cx="1688738" cy="16216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7573" y="2564904"/>
            <a:ext cx="1807750" cy="15824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888" y="1412776"/>
            <a:ext cx="2121592" cy="16338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44208" y="4646285"/>
            <a:ext cx="1731414" cy="1779393"/>
          </a:xfrm>
          <a:prstGeom prst="rect">
            <a:avLst/>
          </a:prstGeom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1415" y="1005849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9512" y="133273"/>
            <a:ext cx="1767971" cy="2295850"/>
          </a:xfrm>
          <a:prstGeom prst="rect">
            <a:avLst/>
          </a:prstGeom>
        </p:spPr>
      </p:pic>
      <p:sp>
        <p:nvSpPr>
          <p:cNvPr id="13" name="Стрелка вправо 12">
            <a:hlinkClick r:id="rId12" action="ppaction://hlinksldjump"/>
          </p:cNvPr>
          <p:cNvSpPr/>
          <p:nvPr/>
        </p:nvSpPr>
        <p:spPr>
          <a:xfrm>
            <a:off x="7956376" y="6312424"/>
            <a:ext cx="1019541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00304" y="4725144"/>
            <a:ext cx="1877731" cy="14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850" y="2888814"/>
            <a:ext cx="1944216" cy="15942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6" r="22268"/>
          <a:stretch/>
        </p:blipFill>
        <p:spPr>
          <a:xfrm>
            <a:off x="1882582" y="1107822"/>
            <a:ext cx="1640820" cy="15801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958" y="1067708"/>
            <a:ext cx="1640979" cy="16409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70" y="2888814"/>
            <a:ext cx="1666499" cy="15124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>
            <a:hlinkClick r:id="rId9" action="ppaction://hlinksldjump">
              <a:snd r:embed="rId10" name="applause.wav"/>
            </a:hlinkClick>
          </p:cNvPr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t="21651" r="5900" b="11151"/>
          <a:stretch/>
        </p:blipFill>
        <p:spPr>
          <a:xfrm>
            <a:off x="6500352" y="2977707"/>
            <a:ext cx="1907726" cy="14889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939761" y="364014"/>
            <a:ext cx="3926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 пищевую цепочку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691" y="4917957"/>
            <a:ext cx="1731414" cy="1566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33864" y="4885748"/>
            <a:ext cx="1731414" cy="1566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582251" y="4858944"/>
            <a:ext cx="1731414" cy="15668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35269" y="5285701"/>
            <a:ext cx="1182727" cy="7132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40236" y="5285701"/>
            <a:ext cx="1188823" cy="71329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49397" y="5042183"/>
            <a:ext cx="39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 rot="10800000">
            <a:off x="7798478" y="1520602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7308304" y="332518"/>
            <a:ext cx="1748254" cy="237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93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8224" y="4907406"/>
            <a:ext cx="1731414" cy="15668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5896" y="4910388"/>
            <a:ext cx="1731414" cy="15668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4941168"/>
            <a:ext cx="1731414" cy="15668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92385" y="4941168"/>
            <a:ext cx="360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710" y="551735"/>
            <a:ext cx="1816765" cy="1755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2778455"/>
            <a:ext cx="1841152" cy="1688738"/>
          </a:xfrm>
          <a:prstGeom prst="rect">
            <a:avLst/>
          </a:prstGeom>
        </p:spPr>
      </p:pic>
      <p:pic>
        <p:nvPicPr>
          <p:cNvPr id="8" name="Рисунок 7">
            <a:hlinkClick r:id="rId8" action="ppaction://hlinksldjump" highlightClick="1">
              <a:snd r:embed="rId9" name="applause.wav"/>
            </a:hlinkClick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4416" y="2752429"/>
            <a:ext cx="2121592" cy="17740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7945" y="739124"/>
            <a:ext cx="1816765" cy="182286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27784" y="5184685"/>
            <a:ext cx="1188823" cy="7132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13221" y="5239193"/>
            <a:ext cx="1188823" cy="7132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4247" y="4938113"/>
            <a:ext cx="2085013" cy="1670449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 rot="10800000">
            <a:off x="4406119" y="1816898"/>
            <a:ext cx="609600" cy="609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816607" y="446209"/>
            <a:ext cx="2021017" cy="274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96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4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225</Words>
  <Application>Microsoft Office PowerPoint</Application>
  <PresentationFormat>Экран (4:3)</PresentationFormat>
  <Paragraphs>31</Paragraphs>
  <Slides>24</Slides>
  <Notes>0</Notes>
  <HiddenSlides>0</HiddenSlides>
  <MMClips>22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Цель: Дать детям представление о взаимосвязях, существующих в природе, о пищевых цепочках. Задачи: Расширять знания детей о взаимосвязи растений и животных, их пищевой зависимости друг от друга; формировать умения составлять пищевые цепочки, обосновывать их; развивать речь детей, отвечая на вопросы воспитателя; обогащать словарь новыми словами: взаимосвязь в природе, звено, цепочка, пищевая цепочка. Развивать внимание детей, логическое мышление. Способствовать воспитанию интереса к природе, любознательности. Рекомендации: Воспитатель предлагает детям определить последовательность пищевых цепочек при помощи изображений растений и животных леса.  .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Людмила</cp:lastModifiedBy>
  <cp:revision>127</cp:revision>
  <dcterms:created xsi:type="dcterms:W3CDTF">2020-11-03T11:49:34Z</dcterms:created>
  <dcterms:modified xsi:type="dcterms:W3CDTF">2021-07-05T07:36:04Z</dcterms:modified>
</cp:coreProperties>
</file>