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6" r:id="rId2"/>
    <p:sldId id="279" r:id="rId3"/>
    <p:sldId id="280" r:id="rId4"/>
    <p:sldId id="273" r:id="rId5"/>
    <p:sldId id="277" r:id="rId6"/>
    <p:sldId id="278" r:id="rId7"/>
    <p:sldId id="272" r:id="rId8"/>
    <p:sldId id="271" r:id="rId9"/>
    <p:sldId id="263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DD68E-A3C4-44AF-B164-8353B170452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3FFFC-61BE-446E-B4AC-4BD9C76318E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0_8ba00_d94a6878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DD68E-A3C4-44AF-B164-8353B170452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3FFFC-61BE-446E-B4AC-4BD9C7631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DD68E-A3C4-44AF-B164-8353B170452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3FFFC-61BE-446E-B4AC-4BD9C7631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DD68E-A3C4-44AF-B164-8353B170452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3FFFC-61BE-446E-B4AC-4BD9C7631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DD68E-A3C4-44AF-B164-8353B170452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3FFFC-61BE-446E-B4AC-4BD9C7631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DD68E-A3C4-44AF-B164-8353B170452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3FFFC-61BE-446E-B4AC-4BD9C7631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DD68E-A3C4-44AF-B164-8353B170452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3FFFC-61BE-446E-B4AC-4BD9C7631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DD68E-A3C4-44AF-B164-8353B170452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3FFFC-61BE-446E-B4AC-4BD9C7631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DD68E-A3C4-44AF-B164-8353B170452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3FFFC-61BE-446E-B4AC-4BD9C7631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DD68E-A3C4-44AF-B164-8353B170452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3FFFC-61BE-446E-B4AC-4BD9C7631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DD68E-A3C4-44AF-B164-8353B170452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3FFFC-61BE-446E-B4AC-4BD9C7631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DD68E-A3C4-44AF-B164-8353B170452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3FFFC-61BE-446E-B4AC-4BD9C76318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142852"/>
            <a:ext cx="7786742" cy="6500858"/>
          </a:xfrm>
          <a:prstGeom prst="rect">
            <a:avLst/>
          </a:prstGeom>
          <a:solidFill>
            <a:srgbClr val="9BFFC8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2976" y="142852"/>
            <a:ext cx="7786742" cy="6500858"/>
          </a:xfrm>
          <a:prstGeom prst="rect">
            <a:avLst/>
          </a:prstGeom>
          <a:noFill/>
          <a:ln w="3175">
            <a:solidFill>
              <a:srgbClr val="00B05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" name="Рисунок 9" descr="0_8df0f_5387f32c_L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rot="16200000">
            <a:off x="-704092" y="704094"/>
            <a:ext cx="3143272" cy="1735087"/>
          </a:xfrm>
          <a:prstGeom prst="rect">
            <a:avLst/>
          </a:prstGeom>
        </p:spPr>
      </p:pic>
      <p:pic>
        <p:nvPicPr>
          <p:cNvPr id="11" name="Рисунок 10" descr="0_8df12_e56dd90f_L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 rot="5400000">
            <a:off x="-380653" y="4524001"/>
            <a:ext cx="2690827" cy="1786709"/>
          </a:xfrm>
          <a:prstGeom prst="rect">
            <a:avLst/>
          </a:prstGeom>
        </p:spPr>
      </p:pic>
      <p:pic>
        <p:nvPicPr>
          <p:cNvPr id="12" name="Рисунок 11" descr="0_8df12_e56dd90f_L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 rot="5400000">
            <a:off x="-433785" y="2505463"/>
            <a:ext cx="2582049" cy="1714480"/>
          </a:xfrm>
          <a:prstGeom prst="rect">
            <a:avLst/>
          </a:prstGeom>
        </p:spPr>
      </p:pic>
      <p:pic>
        <p:nvPicPr>
          <p:cNvPr id="13" name="Рисунок 12" descr="0_8df0f_5387f32c_L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rot="16200000">
            <a:off x="-704092" y="4418821"/>
            <a:ext cx="3143272" cy="173508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prstClr val="black">
                  <a:lumMod val="65000"/>
                  <a:lumOff val="3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0_8df0f_5387f32c_L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 rot="5400000" flipH="1">
            <a:off x="7979845" y="478896"/>
            <a:ext cx="1500198" cy="828110"/>
          </a:xfrm>
          <a:prstGeom prst="rect">
            <a:avLst/>
          </a:prstGeom>
        </p:spPr>
      </p:pic>
      <p:pic>
        <p:nvPicPr>
          <p:cNvPr id="15" name="Рисунок 14" descr="0_8df0f_5387f32c_L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rot="16200000">
            <a:off x="7685872" y="5271251"/>
            <a:ext cx="2044781" cy="1128720"/>
          </a:xfrm>
          <a:prstGeom prst="rect">
            <a:avLst/>
          </a:prstGeom>
        </p:spPr>
      </p:pic>
      <p:pic>
        <p:nvPicPr>
          <p:cNvPr id="16" name="Рисунок 15" descr="0_8df0f_5387f32c_L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 rot="5400000" flipH="1">
            <a:off x="7924409" y="3566732"/>
            <a:ext cx="1571636" cy="867544"/>
          </a:xfrm>
          <a:prstGeom prst="rect">
            <a:avLst/>
          </a:prstGeom>
        </p:spPr>
      </p:pic>
      <p:pic>
        <p:nvPicPr>
          <p:cNvPr id="17" name="Рисунок 16" descr="0_8df0f_5387f32c_L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 rot="16200000">
            <a:off x="7938920" y="1919471"/>
            <a:ext cx="1552939" cy="857223"/>
          </a:xfrm>
          <a:prstGeom prst="rect">
            <a:avLst/>
          </a:prstGeom>
        </p:spPr>
      </p:pic>
      <p:pic>
        <p:nvPicPr>
          <p:cNvPr id="18" name="Рисунок 17" descr="0_8df0f_5387f32c_L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 rot="5400000" flipV="1">
            <a:off x="-368051" y="368049"/>
            <a:ext cx="1643075" cy="906978"/>
          </a:xfrm>
          <a:prstGeom prst="rect">
            <a:avLst/>
          </a:prstGeom>
        </p:spPr>
      </p:pic>
      <p:pic>
        <p:nvPicPr>
          <p:cNvPr id="19" name="Рисунок 18" descr="0_8df12_e56dd90f_L.pn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 rot="16200000" flipH="1">
            <a:off x="-252035" y="2609463"/>
            <a:ext cx="1500198" cy="996131"/>
          </a:xfrm>
          <a:prstGeom prst="rect">
            <a:avLst/>
          </a:prstGeom>
        </p:spPr>
      </p:pic>
      <p:pic>
        <p:nvPicPr>
          <p:cNvPr id="20" name="Рисунок 19" descr="0_8df12_e56dd90f_L.pn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 rot="16200000" flipH="1">
            <a:off x="-252033" y="4323976"/>
            <a:ext cx="1500198" cy="996131"/>
          </a:xfrm>
          <a:prstGeom prst="rect">
            <a:avLst/>
          </a:prstGeom>
        </p:spPr>
      </p:pic>
      <p:pic>
        <p:nvPicPr>
          <p:cNvPr id="21" name="Рисунок 20" descr="0_8df0f_5387f32c_L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 rot="5400000" flipV="1">
            <a:off x="-368049" y="3582735"/>
            <a:ext cx="1643075" cy="9069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REPKA\1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REPKA\9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tdata.ru/u21/photoE413/20797703587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76015.selcdn.com/web/bet/1332/b307339f8f46f8419411922c3d7363be.jpg"/>
          <p:cNvPicPr>
            <a:picLocks noChangeAspect="1" noChangeArrowheads="1"/>
          </p:cNvPicPr>
          <p:nvPr/>
        </p:nvPicPr>
        <p:blipFill>
          <a:blip r:embed="rId2" cstate="print"/>
          <a:srcRect l="5600" r="5156"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-fotki.yandex.ru/get/9108/121447594.598/0_10156e_eea91af8_X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4.infourok.ru/uploads/ex/0255/0008a15c-c1f4d36d/img15.jpg"/>
          <p:cNvPicPr/>
          <p:nvPr/>
        </p:nvPicPr>
        <p:blipFill>
          <a:blip r:embed="rId2" cstate="print"/>
          <a:srcRect l="3906" t="3061" r="3906" b="40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92D05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презентации 3</Template>
  <TotalTime>99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</dc:creator>
  <cp:lastModifiedBy>Угадай...</cp:lastModifiedBy>
  <cp:revision>16</cp:revision>
  <dcterms:created xsi:type="dcterms:W3CDTF">2018-01-23T09:44:24Z</dcterms:created>
  <dcterms:modified xsi:type="dcterms:W3CDTF">2018-02-07T04:37:30Z</dcterms:modified>
</cp:coreProperties>
</file>