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714356"/>
            <a:ext cx="6986614" cy="4924444"/>
          </a:xfrm>
        </p:spPr>
        <p:txBody>
          <a:bodyPr>
            <a:normAutofit/>
          </a:bodyPr>
          <a:lstStyle/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профессия, где работают с металлом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8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2015-11-10T19:04:34Z</dcterms:created>
  <dcterms:modified xsi:type="dcterms:W3CDTF">2015-11-10T19:59:01Z</dcterms:modified>
</cp:coreProperties>
</file>