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6" r:id="rId3"/>
    <p:sldId id="257" r:id="rId4"/>
    <p:sldId id="258" r:id="rId5"/>
    <p:sldId id="259" r:id="rId6"/>
    <p:sldId id="261" r:id="rId7"/>
    <p:sldId id="263" r:id="rId8"/>
    <p:sldId id="265" r:id="rId9"/>
    <p:sldId id="264" r:id="rId10"/>
    <p:sldId id="266" r:id="rId11"/>
    <p:sldId id="260" r:id="rId12"/>
    <p:sldId id="268" r:id="rId13"/>
    <p:sldId id="269" r:id="rId14"/>
    <p:sldId id="270" r:id="rId15"/>
    <p:sldId id="271" r:id="rId16"/>
    <p:sldId id="277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B0A220C-E5C7-4E1D-B5C9-8E67997310C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73D78AE-4B8F-40A5-8B5F-92A4E3F0A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9218" name="Picture 2" descr="E:\Война в Ракитино\DSC016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857496"/>
            <a:ext cx="4776527" cy="371477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43504" y="3143248"/>
            <a:ext cx="3643338" cy="3500462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Подготовил учитель физической культуры МКОУ ООШ № 29 г. Узловая </a:t>
            </a:r>
            <a:r>
              <a:rPr lang="ru-RU" sz="2400" dirty="0" err="1" smtClean="0"/>
              <a:t>Гукин</a:t>
            </a:r>
            <a:r>
              <a:rPr lang="ru-RU" sz="2400" dirty="0" smtClean="0"/>
              <a:t> Иван Серафимович.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5725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Муниципальное общеобразовательное учреждение основная общеобразовательная школа № 29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7030A0"/>
                </a:solidFill>
              </a:rPr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конкурс </a:t>
            </a:r>
            <a:r>
              <a:rPr lang="ru-RU" sz="2400" dirty="0" smtClean="0">
                <a:solidFill>
                  <a:srgbClr val="7030A0"/>
                </a:solidFill>
              </a:rPr>
              <a:t>методических разработок «Уроки Победы»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Рассказ – презентация.</a:t>
            </a:r>
            <a:br>
              <a:rPr lang="ru-RU" sz="2400" dirty="0" smtClean="0"/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Наш земляк – фронтовик Рыбкин Михаил Яковлевич</a:t>
            </a:r>
          </a:p>
        </p:txBody>
      </p:sp>
      <p:pic>
        <p:nvPicPr>
          <p:cNvPr id="7" name="Picture 2" descr="E:\Война в Ракитино\DSC0166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2434" y="3009896"/>
            <a:ext cx="4776527" cy="3714776"/>
          </a:xfrm>
          <a:prstGeom prst="rect">
            <a:avLst/>
          </a:prstGeom>
          <a:noFill/>
        </p:spPr>
      </p:pic>
      <p:pic>
        <p:nvPicPr>
          <p:cNvPr id="9" name="Picture 2" descr="E:\Война в Ракитино\DSC0166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10" y="3143224"/>
            <a:ext cx="4776527" cy="3714776"/>
          </a:xfrm>
          <a:prstGeom prst="rect">
            <a:avLst/>
          </a:prstGeom>
          <a:noFill/>
        </p:spPr>
      </p:pic>
      <p:pic>
        <p:nvPicPr>
          <p:cNvPr id="10" name="Picture 2" descr="E:\Война в Ракитино\DSC0166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310" y="3295624"/>
            <a:ext cx="4776527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8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8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7144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rgbClr val="0070C0"/>
                  </a:solidFill>
                </a:ln>
              </a:rPr>
              <a:t>Дорогой друг и боевой товарищ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1600200"/>
            <a:ext cx="7467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392909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4743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pPr algn="ctr"/>
            <a:r>
              <a:rPr lang="ru-RU" b="1" dirty="0" smtClean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Вернулся он на Родину</a:t>
            </a:r>
            <a:endParaRPr lang="ru-RU" b="1" dirty="0">
              <a:ln w="24500" cmpd="dbl">
                <a:solidFill>
                  <a:srgbClr val="FF0000"/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Иван\Рабочий стол\Фото к дню победы\DSC02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1071546"/>
            <a:ext cx="7786742" cy="544714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Никто не забыт, ничто не забыто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6146" name="Picture 2" descr="C:\Documents and Settings\Иван\Рабочий стол\Фото к дню победы\DSC023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1142984"/>
            <a:ext cx="7643866" cy="53883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Поклонимся великим тем годам</a:t>
            </a:r>
            <a:endParaRPr lang="ru-RU" b="1" dirty="0">
              <a:ln>
                <a:solidFill>
                  <a:srgbClr val="0070C0"/>
                </a:solidFill>
              </a:ln>
              <a:solidFill>
                <a:srgbClr val="7030A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Содержимое 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80010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Воспитание молодёжи на боевых традициях</a:t>
            </a:r>
            <a:endParaRPr lang="ru-RU" b="1" spc="50" dirty="0">
              <a:ln w="11430">
                <a:solidFill>
                  <a:srgbClr val="00206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42910" y="1500174"/>
            <a:ext cx="78581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Фронтовики, наденьте ордена</a:t>
            </a:r>
            <a:endParaRPr lang="ru-RU" dirty="0">
              <a:solidFill>
                <a:srgbClr val="7030A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428736"/>
            <a:ext cx="792961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Орден Отечественной войны. I степен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3574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Орден Красной Звезд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42852"/>
            <a:ext cx="24288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Медаль «За взятие Берлина».(общий вид)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14686"/>
            <a:ext cx="207170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едаль «За боевые заслуги»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214686"/>
            <a:ext cx="2000264" cy="328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Медаль «За отвагу»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214686"/>
            <a:ext cx="200026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Медаль «За оборону Кавказа»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3214686"/>
            <a:ext cx="214310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643174" y="428604"/>
            <a:ext cx="3857652" cy="175432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Имеет награды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2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2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2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20"/>
                            </p:stCondLst>
                            <p:childTnLst>
                              <p:par>
                                <p:cTn id="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20"/>
                            </p:stCondLst>
                            <p:childTnLst>
                              <p:par>
                                <p:cTn id="5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Бойцы вспоминают минувшие дни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643050"/>
            <a:ext cx="800105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 гостях у ветерана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170" name="Picture 2" descr="C:\Documents and Settings\Иван\Рабочий стол\Фото к дню победы\DSC022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928670"/>
            <a:ext cx="7715304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7030A0"/>
                </a:solidFill>
              </a:rPr>
              <a:t>Они ковали победу</a:t>
            </a:r>
            <a:endParaRPr lang="ru-RU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7030A0"/>
              </a:solidFill>
            </a:endParaRPr>
          </a:p>
        </p:txBody>
      </p:sp>
      <p:pic>
        <p:nvPicPr>
          <p:cNvPr id="8194" name="Picture 2" descr="C:\Documents and Settings\Иван\Рабочий стол\Фото к дню победы\DSC02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2910" y="1214422"/>
            <a:ext cx="7898903" cy="54062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Он защищал нашу Родину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Иван\Рабочий стол\Фото к дню победы\DSC0229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857232"/>
            <a:ext cx="6462719" cy="4929222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5857892"/>
            <a:ext cx="9144000" cy="66161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Рыбкин Михаил Яковлевич</a:t>
            </a:r>
            <a:endParaRPr lang="ru-RU" sz="2800" dirty="0"/>
          </a:p>
        </p:txBody>
      </p:sp>
      <p:pic>
        <p:nvPicPr>
          <p:cNvPr id="5" name="Picture 2" descr="C:\Documents and Settings\Иван\Рабочий стол\Фото к дню победы\DSC02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28" y="1009632"/>
            <a:ext cx="6462719" cy="4929222"/>
          </a:xfrm>
          <a:prstGeom prst="rect">
            <a:avLst/>
          </a:prstGeom>
          <a:noFill/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071570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ru-RU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кругу семьи</a:t>
            </a:r>
            <a:endParaRPr lang="ru-RU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214422"/>
            <a:ext cx="800105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57214"/>
            <a:ext cx="9144000" cy="200026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Благодарные потомки поздравляют ветерана</a:t>
            </a:r>
            <a:endParaRPr lang="ru-RU" sz="4400" dirty="0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5400000">
            <a:off x="2107389" y="2035959"/>
            <a:ext cx="528641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Его малая родина – деревня </a:t>
            </a:r>
            <a:r>
              <a:rPr lang="ru-RU" b="1" dirty="0" err="1" smtClean="0">
                <a:solidFill>
                  <a:srgbClr val="002060"/>
                </a:solidFill>
              </a:rPr>
              <a:t>Ракитино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Documents and Settings\Иван\Рабочий стол\Фото к дню победы\DSC02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3691" y="1600200"/>
            <a:ext cx="6541581" cy="49061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8"/>
            <a:ext cx="3053868" cy="2009043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 1939 году стал защитником Отечества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2"/>
          <a:srcRect t="17877" b="17877"/>
          <a:stretch>
            <a:fillRect/>
          </a:stretch>
        </p:blipFill>
        <p:spPr bwMode="auto">
          <a:xfrm>
            <a:off x="500034" y="714356"/>
            <a:ext cx="4857784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Вставай, страна, огромная!</a:t>
            </a:r>
            <a:endParaRPr lang="ru-RU" b="1" dirty="0"/>
          </a:p>
        </p:txBody>
      </p:sp>
      <p:pic>
        <p:nvPicPr>
          <p:cNvPr id="3075" name="Picture 3" descr="C:\Documents and Settings\Иван\Рабочий стол\Фото к дню победы\DSC02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7224" y="1071546"/>
            <a:ext cx="7572428" cy="55312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Письма с фронта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83993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2984"/>
          </a:xfrm>
        </p:spPr>
        <p:txBody>
          <a:bodyPr/>
          <a:lstStyle/>
          <a:p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За советскую Родину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414340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Долгожданная победа</a:t>
            </a:r>
            <a:endParaRPr lang="ru-RU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85818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643866" cy="928670"/>
          </a:xfrm>
        </p:spPr>
        <p:txBody>
          <a:bodyPr/>
          <a:lstStyle/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Помнит мир спасённый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5122" name="Picture 2" descr="C:\Documents and Settings\Иван\Рабочий стол\Фото к дню победы\DSC02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857232"/>
            <a:ext cx="7715304" cy="557216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483</TotalTime>
  <Words>111</Words>
  <Application>Microsoft Office PowerPoint</Application>
  <PresentationFormat>Экран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  </vt:lpstr>
      <vt:lpstr>Он защищал нашу Родину</vt:lpstr>
      <vt:lpstr>Его малая родина – деревня Ракитино</vt:lpstr>
      <vt:lpstr>В 1939 году стал защитником Отечества</vt:lpstr>
      <vt:lpstr>Вставай, страна, огромная!</vt:lpstr>
      <vt:lpstr>Письма с фронта</vt:lpstr>
      <vt:lpstr>За советскую Родину</vt:lpstr>
      <vt:lpstr>Долгожданная победа</vt:lpstr>
      <vt:lpstr>Помнит мир спасённый</vt:lpstr>
      <vt:lpstr>Дорогой друг и боевой товарищ </vt:lpstr>
      <vt:lpstr>Вернулся он на Родину</vt:lpstr>
      <vt:lpstr>Никто не забыт, ничто не забыто</vt:lpstr>
      <vt:lpstr>Поклонимся великим тем годам</vt:lpstr>
      <vt:lpstr>Воспитание молодёжи на боевых традициях</vt:lpstr>
      <vt:lpstr>Фронтовики, наденьте ордена</vt:lpstr>
      <vt:lpstr>Слайд 16</vt:lpstr>
      <vt:lpstr>Бойцы вспоминают минувшие дни</vt:lpstr>
      <vt:lpstr>В гостях у ветерана</vt:lpstr>
      <vt:lpstr>  Они ковали победу</vt:lpstr>
      <vt:lpstr>   В кругу семьи</vt:lpstr>
      <vt:lpstr>Благодарные потомки поздравляют ветерана</vt:lpstr>
    </vt:vector>
  </TitlesOfParts>
  <Company>МОУ ООШ №29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Его малая родина – деревня Ракитино</dc:title>
  <dc:creator>Иван Серафимович</dc:creator>
  <cp:lastModifiedBy>учитель</cp:lastModifiedBy>
  <cp:revision>59</cp:revision>
  <dcterms:created xsi:type="dcterms:W3CDTF">2009-11-25T06:49:33Z</dcterms:created>
  <dcterms:modified xsi:type="dcterms:W3CDTF">2019-10-18T10:34:01Z</dcterms:modified>
</cp:coreProperties>
</file>