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304" r:id="rId3"/>
    <p:sldId id="305" r:id="rId4"/>
    <p:sldId id="306" r:id="rId5"/>
    <p:sldId id="307" r:id="rId6"/>
    <p:sldId id="308" r:id="rId7"/>
    <p:sldId id="309" r:id="rId8"/>
    <p:sldId id="297" r:id="rId9"/>
    <p:sldId id="291" r:id="rId10"/>
    <p:sldId id="296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282" r:id="rId19"/>
    <p:sldId id="317" r:id="rId20"/>
    <p:sldId id="302" r:id="rId21"/>
    <p:sldId id="31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6819"/>
    <a:srgbClr val="1D4402"/>
    <a:srgbClr val="FF004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17" autoAdjust="0"/>
  </p:normalViewPr>
  <p:slideViewPr>
    <p:cSldViewPr snapToGrid="0">
      <p:cViewPr varScale="1">
        <p:scale>
          <a:sx n="105" d="100"/>
          <a:sy n="105" d="100"/>
        </p:scale>
        <p:origin x="96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333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25648-2CF7-4AA9-BFE4-B6B36BF0430E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5811F-CB86-4701-B139-D19D764119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4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5811F-CB86-4701-B139-D19D764119C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6888" y="3275096"/>
            <a:ext cx="5150224" cy="187660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800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9224" y="1472184"/>
            <a:ext cx="84947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Интегрированный урок </a:t>
            </a:r>
            <a:endParaRPr lang="ru-RU" sz="3600" b="1" cap="none" spc="0" dirty="0" smtClean="0">
              <a:ln w="19050" cmpd="sng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окружающего 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мира </a:t>
            </a:r>
          </a:p>
          <a:p>
            <a:pPr algn="ctr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математики</a:t>
            </a:r>
            <a:endParaRPr lang="ru-RU" sz="3600" b="1" cap="none" spc="0" dirty="0">
              <a:ln w="19050" cmpd="sng">
                <a:solidFill>
                  <a:schemeClr val="tx1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1920" y="3081528"/>
            <a:ext cx="172464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класс</a:t>
            </a:r>
            <a:endParaRPr lang="ru-RU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189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99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98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519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33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47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451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68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325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577   21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164     90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701</a:t>
            </a:r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71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300961"/>
            <a:ext cx="738663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E6819"/>
                </a:solidFill>
                <a:latin typeface="Times New Roman" pitchFamily="18" charset="0"/>
                <a:cs typeface="Times New Roman" pitchFamily="18" charset="0"/>
              </a:rPr>
              <a:t>Масса взрослого </a:t>
            </a:r>
          </a:p>
          <a:p>
            <a:pPr algn="ctr"/>
            <a:r>
              <a:rPr lang="ru-RU" sz="5400" b="1" dirty="0" smtClean="0">
                <a:solidFill>
                  <a:srgbClr val="0E6819"/>
                </a:solidFill>
                <a:latin typeface="Times New Roman" pitchFamily="18" charset="0"/>
                <a:cs typeface="Times New Roman" pitchFamily="18" charset="0"/>
              </a:rPr>
              <a:t>медведя 700 кг, масса</a:t>
            </a:r>
          </a:p>
          <a:p>
            <a:pPr algn="ctr"/>
            <a:r>
              <a:rPr lang="ru-RU" sz="5400" b="1" dirty="0" smtClean="0">
                <a:solidFill>
                  <a:srgbClr val="0E6819"/>
                </a:solidFill>
                <a:latin typeface="Times New Roman" pitchFamily="18" charset="0"/>
                <a:cs typeface="Times New Roman" pitchFamily="18" charset="0"/>
              </a:rPr>
              <a:t> 6-месячного медвежонка 70 кг. </a:t>
            </a:r>
          </a:p>
          <a:p>
            <a:pPr algn="ctr"/>
            <a:r>
              <a:rPr lang="ru-RU" sz="5400" b="1" dirty="0" smtClean="0">
                <a:solidFill>
                  <a:srgbClr val="0E6819"/>
                </a:solidFill>
                <a:latin typeface="Times New Roman" pitchFamily="18" charset="0"/>
                <a:cs typeface="Times New Roman" pitchFamily="18" charset="0"/>
              </a:rPr>
              <a:t>Чья масса больше?</a:t>
            </a:r>
            <a:endParaRPr lang="ru-RU" sz="5400" b="1" cap="none" spc="0" dirty="0">
              <a:ln w="1905"/>
              <a:solidFill>
                <a:srgbClr val="0E681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24248"/>
            <a:ext cx="9189823" cy="21852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Чем кормит своего</a:t>
            </a:r>
          </a:p>
          <a:p>
            <a:pPr algn="ctr"/>
            <a:r>
              <a:rPr lang="ru-RU" sz="6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детеныша медведица?</a:t>
            </a:r>
            <a:endParaRPr lang="ru-RU" sz="6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2944" y="4616026"/>
            <a:ext cx="39041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молоком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0627" y="1124248"/>
            <a:ext cx="9331081" cy="21852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 поэтому называют</a:t>
            </a:r>
          </a:p>
          <a:p>
            <a:pPr algn="ctr"/>
            <a:r>
              <a:rPr lang="ru-RU" sz="6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зверей?</a:t>
            </a:r>
            <a:endParaRPr lang="ru-RU" sz="6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1559" y="3867881"/>
            <a:ext cx="69592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млекопитающие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дрей\Desktop\нов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477"/>
            <a:ext cx="9144000" cy="6046839"/>
          </a:xfrm>
          <a:prstGeom prst="rect">
            <a:avLst/>
          </a:prstGeom>
          <a:noFill/>
        </p:spPr>
      </p:pic>
      <p:pic>
        <p:nvPicPr>
          <p:cNvPr id="1027" name="Picture 3" descr="C:\Users\андрей\Desktop\s12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948" y="471949"/>
            <a:ext cx="1814052" cy="35635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87796" y="5603179"/>
            <a:ext cx="82157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0E681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лишний?</a:t>
            </a:r>
            <a:endParaRPr lang="ru-RU" sz="8800" b="1" cap="none" spc="0" dirty="0">
              <a:ln w="1905">
                <a:solidFill>
                  <a:schemeClr val="tx1"/>
                </a:solidFill>
              </a:ln>
              <a:solidFill>
                <a:srgbClr val="0E681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9" name="Picture 5" descr="C:\Users\андрей\Desktop\shablon-ribka-20-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03781">
            <a:off x="974886" y="4384474"/>
            <a:ext cx="2928770" cy="20643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922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46506" y="0"/>
            <a:ext cx="8427307" cy="618630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  <a:b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Составить задачу на разностное </a:t>
            </a:r>
            <a:b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про млекопитающих.</a:t>
            </a:r>
            <a:r>
              <a:rPr lang="ru-RU" sz="44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b="1" i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6" name="Picture 4" descr="http://wdesk.ru/_ph/111/2/19293953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406" y="4708386"/>
            <a:ext cx="1430594" cy="214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9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4795" y="3039053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узнал что…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смог...</a:t>
            </a:r>
            <a:b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научился…</a:t>
            </a:r>
            <a:b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запомнил…</a:t>
            </a:r>
            <a:b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 было трудно…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7859" y="194638"/>
            <a:ext cx="66072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Сегодня на уроке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995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5163" y="362680"/>
            <a:ext cx="54448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Звери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672" y="1409564"/>
            <a:ext cx="8728364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000" dirty="0" smtClean="0">
                <a:ln w="19050" cmpd="sng">
                  <a:solidFill>
                    <a:srgbClr val="1D4402"/>
                  </a:solidFill>
                </a:ln>
                <a:solidFill>
                  <a:srgbClr val="1D4402"/>
                </a:solidFill>
              </a:rPr>
              <a:t>1.Чем покрыто тело зверей?</a:t>
            </a:r>
          </a:p>
          <a:p>
            <a:r>
              <a:rPr lang="ru-RU" sz="5000" dirty="0" smtClean="0">
                <a:ln w="19050" cmpd="sng">
                  <a:solidFill>
                    <a:srgbClr val="1D4402"/>
                  </a:solidFill>
                </a:ln>
                <a:solidFill>
                  <a:srgbClr val="1D4402"/>
                </a:solidFill>
              </a:rPr>
              <a:t>2.Как передвигаются и где     обитают?</a:t>
            </a:r>
          </a:p>
          <a:p>
            <a:r>
              <a:rPr lang="ru-RU" sz="5000" dirty="0" smtClean="0">
                <a:ln w="19050" cmpd="sng">
                  <a:solidFill>
                    <a:srgbClr val="1D4402"/>
                  </a:solidFill>
                </a:ln>
                <a:solidFill>
                  <a:srgbClr val="1D4402"/>
                </a:solidFill>
              </a:rPr>
              <a:t>3.Чем питаются?</a:t>
            </a:r>
          </a:p>
          <a:p>
            <a:r>
              <a:rPr lang="ru-RU" sz="5000" dirty="0" smtClean="0">
                <a:ln w="19050" cmpd="sng">
                  <a:solidFill>
                    <a:srgbClr val="1D4402"/>
                  </a:solidFill>
                </a:ln>
                <a:solidFill>
                  <a:srgbClr val="1D4402"/>
                </a:solidFill>
              </a:rPr>
              <a:t>4.Чем выкармливают детенышей?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1309" y="0"/>
            <a:ext cx="45165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sz="6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480" y="2137407"/>
            <a:ext cx="10429345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 пары ног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Одни живут на суше,    другие в воде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3907" y="3602410"/>
            <a:ext cx="75711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742950" indent="-74295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Тело покрыто шерстью,</a:t>
            </a:r>
          </a:p>
          <a:p>
            <a:pPr marL="742950" indent="-74295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они  умеют сохранять тепло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1" y="825689"/>
            <a:ext cx="91855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Гепард, волк, морж, лиса</a:t>
            </a:r>
          </a:p>
          <a:p>
            <a:pPr algn="just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Они все разные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055" y="4477480"/>
            <a:ext cx="9348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742950" indent="-742950">
              <a:buClr>
                <a:srgbClr val="FF0000"/>
              </a:buClr>
              <a:buFont typeface="Wingdings" pitchFamily="2" charset="2"/>
              <a:buChar char="ü"/>
            </a:pP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443" y="5112107"/>
            <a:ext cx="73125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742950" indent="-742950"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Выкармливают детенышей </a:t>
            </a:r>
          </a:p>
          <a:p>
            <a:pPr marL="742950" indent="-742950">
              <a:buClr>
                <a:srgbClr val="FF0000"/>
              </a:buClr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молоком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6473" y="210280"/>
            <a:ext cx="28947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Звери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0411" y="4034135"/>
            <a:ext cx="58677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растительноядные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43336"/>
            <a:ext cx="2924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хищники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1411" y="1401771"/>
            <a:ext cx="3132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всеядные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9698" name="Picture 2" descr="C:\Users\андрей\Desktop\белка9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3927" y="2262742"/>
            <a:ext cx="2452254" cy="1948666"/>
          </a:xfrm>
          <a:prstGeom prst="rect">
            <a:avLst/>
          </a:prstGeom>
          <a:noFill/>
        </p:spPr>
      </p:pic>
      <p:pic>
        <p:nvPicPr>
          <p:cNvPr id="29699" name="Picture 3" descr="C:\Users\андрей\Desktop\лиса269-768x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226" y="2276616"/>
            <a:ext cx="2438399" cy="1949449"/>
          </a:xfrm>
          <a:prstGeom prst="rect">
            <a:avLst/>
          </a:prstGeom>
          <a:noFill/>
        </p:spPr>
      </p:pic>
      <p:pic>
        <p:nvPicPr>
          <p:cNvPr id="29700" name="Picture 4" descr="C:\Users\андрей\Desktop\лосьe548d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5656" y="4890655"/>
            <a:ext cx="2897890" cy="1759527"/>
          </a:xfrm>
          <a:prstGeom prst="rect">
            <a:avLst/>
          </a:prstGeom>
          <a:noFill/>
        </p:spPr>
      </p:pic>
      <p:pic>
        <p:nvPicPr>
          <p:cNvPr id="29702" name="Picture 6" descr="C:\Users\андрей\Desktop\заяцeb407ba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4507" y="4893262"/>
            <a:ext cx="2715493" cy="17430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андрей\Desktop\корзинаi_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7813"/>
            <a:ext cx="4431516" cy="5993823"/>
          </a:xfrm>
          <a:prstGeom prst="rect">
            <a:avLst/>
          </a:prstGeom>
          <a:noFill/>
        </p:spPr>
      </p:pic>
      <p:pic>
        <p:nvPicPr>
          <p:cNvPr id="3" name="Picture 2" descr="C:\Users\андрей\Desktop\корзинаi_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4587" y="487422"/>
            <a:ext cx="4489413" cy="5952259"/>
          </a:xfrm>
          <a:prstGeom prst="rect">
            <a:avLst/>
          </a:prstGeom>
          <a:noFill/>
        </p:spPr>
      </p:pic>
      <p:pic>
        <p:nvPicPr>
          <p:cNvPr id="30723" name="Picture 3" descr="C:\Users\андрей\Desktop\орехиx74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263236" y="2309380"/>
            <a:ext cx="3121152" cy="226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андрей\Desktop\орехиx74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04762" y="2018434"/>
            <a:ext cx="3121152" cy="226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C:\Users\андрей\Desktop\орехиx74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556761" y="2240107"/>
            <a:ext cx="3121152" cy="226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 descr="C:\Users\андрей\Desktop\орехиx74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378143" y="2184689"/>
            <a:ext cx="3121152" cy="226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" descr="C:\Users\андрей\Desktop\орехиx74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9234" y="1422690"/>
            <a:ext cx="3121152" cy="226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3" descr="C:\Users\андрей\Desktop\орехиx74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463743" y="1353416"/>
            <a:ext cx="3121152" cy="22677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30156" y="-589936"/>
            <a:ext cx="1313181" cy="30162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19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8127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корзина                2 корзина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231" name="Группа 230"/>
          <p:cNvGrpSpPr/>
          <p:nvPr/>
        </p:nvGrpSpPr>
        <p:grpSpPr>
          <a:xfrm>
            <a:off x="0" y="678442"/>
            <a:ext cx="3999952" cy="4849522"/>
            <a:chOff x="0" y="678442"/>
            <a:chExt cx="3999952" cy="4849522"/>
          </a:xfrm>
        </p:grpSpPr>
        <p:grpSp>
          <p:nvGrpSpPr>
            <p:cNvPr id="225" name="Группа 224"/>
            <p:cNvGrpSpPr/>
            <p:nvPr/>
          </p:nvGrpSpPr>
          <p:grpSpPr>
            <a:xfrm>
              <a:off x="0" y="678442"/>
              <a:ext cx="3999952" cy="4156796"/>
              <a:chOff x="0" y="678442"/>
              <a:chExt cx="3999952" cy="4156796"/>
            </a:xfrm>
          </p:grpSpPr>
          <p:grpSp>
            <p:nvGrpSpPr>
              <p:cNvPr id="29" name="Группа 28"/>
              <p:cNvGrpSpPr/>
              <p:nvPr/>
            </p:nvGrpSpPr>
            <p:grpSpPr>
              <a:xfrm>
                <a:off x="0" y="678442"/>
                <a:ext cx="3999952" cy="610033"/>
                <a:chOff x="0" y="955533"/>
                <a:chExt cx="3999952" cy="610033"/>
              </a:xfrm>
            </p:grpSpPr>
            <p:pic>
              <p:nvPicPr>
                <p:cNvPr id="13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2727" y="969388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4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08364" y="969387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6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925782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86000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1" name="Группа 20"/>
                <p:cNvGrpSpPr/>
                <p:nvPr/>
              </p:nvGrpSpPr>
              <p:grpSpPr>
                <a:xfrm>
                  <a:off x="0" y="983242"/>
                  <a:ext cx="3999952" cy="582324"/>
                  <a:chOff x="0" y="983242"/>
                  <a:chExt cx="3999952" cy="582324"/>
                </a:xfrm>
              </p:grpSpPr>
              <p:pic>
                <p:nvPicPr>
                  <p:cNvPr id="3174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0945" y="99709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37854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632364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92582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0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80509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</p:grpSp>
          </p:grpSp>
          <p:grpSp>
            <p:nvGrpSpPr>
              <p:cNvPr id="102" name="Группа 101"/>
              <p:cNvGrpSpPr/>
              <p:nvPr/>
            </p:nvGrpSpPr>
            <p:grpSpPr>
              <a:xfrm>
                <a:off x="0" y="1246478"/>
                <a:ext cx="3999952" cy="3588760"/>
                <a:chOff x="0" y="1246478"/>
                <a:chExt cx="3999952" cy="3588760"/>
              </a:xfrm>
            </p:grpSpPr>
            <p:grpSp>
              <p:nvGrpSpPr>
                <p:cNvPr id="30" name="Группа 29"/>
                <p:cNvGrpSpPr/>
                <p:nvPr/>
              </p:nvGrpSpPr>
              <p:grpSpPr>
                <a:xfrm>
                  <a:off x="0" y="1246478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3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3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35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36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3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3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3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4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4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42" name="Группа 41"/>
                <p:cNvGrpSpPr/>
                <p:nvPr/>
              </p:nvGrpSpPr>
              <p:grpSpPr>
                <a:xfrm>
                  <a:off x="0" y="1828369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4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4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47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4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4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5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5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5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53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54" name="Группа 53"/>
                <p:cNvGrpSpPr/>
                <p:nvPr/>
              </p:nvGrpSpPr>
              <p:grpSpPr>
                <a:xfrm>
                  <a:off x="0" y="2382551"/>
                  <a:ext cx="3999952" cy="637741"/>
                  <a:chOff x="0" y="955533"/>
                  <a:chExt cx="3999952" cy="637741"/>
                </a:xfrm>
              </p:grpSpPr>
              <p:pic>
                <p:nvPicPr>
                  <p:cNvPr id="5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5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30582" y="1024806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59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6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6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6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63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64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65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66" name="Группа 65"/>
                <p:cNvGrpSpPr/>
                <p:nvPr/>
              </p:nvGrpSpPr>
              <p:grpSpPr>
                <a:xfrm>
                  <a:off x="0" y="3006005"/>
                  <a:ext cx="3999952" cy="651595"/>
                  <a:chOff x="0" y="955533"/>
                  <a:chExt cx="3999952" cy="651595"/>
                </a:xfrm>
              </p:grpSpPr>
              <p:pic>
                <p:nvPicPr>
                  <p:cNvPr id="6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69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70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71" name="Группа 20"/>
                  <p:cNvGrpSpPr/>
                  <p:nvPr/>
                </p:nvGrpSpPr>
                <p:grpSpPr>
                  <a:xfrm>
                    <a:off x="0" y="983242"/>
                    <a:ext cx="3999952" cy="623886"/>
                    <a:chOff x="0" y="983242"/>
                    <a:chExt cx="3999952" cy="623886"/>
                  </a:xfrm>
                </p:grpSpPr>
                <p:pic>
                  <p:nvPicPr>
                    <p:cNvPr id="7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73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74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75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76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075709" y="1038660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7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78" name="Группа 77"/>
                <p:cNvGrpSpPr/>
                <p:nvPr/>
              </p:nvGrpSpPr>
              <p:grpSpPr>
                <a:xfrm>
                  <a:off x="0" y="3587897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79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80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8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8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83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84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85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86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8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8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8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90" name="Группа 89"/>
                <p:cNvGrpSpPr/>
                <p:nvPr/>
              </p:nvGrpSpPr>
              <p:grpSpPr>
                <a:xfrm>
                  <a:off x="0" y="4225205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9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9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95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96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9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9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9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0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0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</p:grpSp>
        </p:grpSp>
        <p:pic>
          <p:nvPicPr>
            <p:cNvPr id="31747" name="Picture 3" descr="C:\Users\андрей\Desktop\орех_0-63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4876369"/>
              <a:ext cx="664734" cy="610032"/>
            </a:xfrm>
            <a:prstGeom prst="rect">
              <a:avLst/>
            </a:prstGeom>
            <a:noFill/>
          </p:spPr>
        </p:pic>
        <p:pic>
          <p:nvPicPr>
            <p:cNvPr id="227" name="Picture 3" descr="C:\Users\андрей\Desktop\орех_0-63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1891" y="4890225"/>
              <a:ext cx="664734" cy="610032"/>
            </a:xfrm>
            <a:prstGeom prst="rect">
              <a:avLst/>
            </a:prstGeom>
            <a:noFill/>
          </p:spPr>
        </p:pic>
        <p:pic>
          <p:nvPicPr>
            <p:cNvPr id="228" name="Picture 3" descr="C:\Users\андрей\Desktop\орех_0-63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5347" y="4917932"/>
              <a:ext cx="664734" cy="610032"/>
            </a:xfrm>
            <a:prstGeom prst="rect">
              <a:avLst/>
            </a:prstGeom>
            <a:noFill/>
          </p:spPr>
        </p:pic>
      </p:grpSp>
      <p:grpSp>
        <p:nvGrpSpPr>
          <p:cNvPr id="233" name="Группа 232"/>
          <p:cNvGrpSpPr/>
          <p:nvPr/>
        </p:nvGrpSpPr>
        <p:grpSpPr>
          <a:xfrm>
            <a:off x="4710546" y="637308"/>
            <a:ext cx="4433454" cy="6026729"/>
            <a:chOff x="4710546" y="637308"/>
            <a:chExt cx="4433454" cy="6026729"/>
          </a:xfrm>
        </p:grpSpPr>
        <p:grpSp>
          <p:nvGrpSpPr>
            <p:cNvPr id="224" name="Группа 223"/>
            <p:cNvGrpSpPr/>
            <p:nvPr/>
          </p:nvGrpSpPr>
          <p:grpSpPr>
            <a:xfrm>
              <a:off x="4710546" y="637308"/>
              <a:ext cx="4433454" cy="5417128"/>
              <a:chOff x="5144048" y="637308"/>
              <a:chExt cx="3999952" cy="5860476"/>
            </a:xfrm>
          </p:grpSpPr>
          <p:grpSp>
            <p:nvGrpSpPr>
              <p:cNvPr id="103" name="Группа 102"/>
              <p:cNvGrpSpPr/>
              <p:nvPr/>
            </p:nvGrpSpPr>
            <p:grpSpPr>
              <a:xfrm>
                <a:off x="5144048" y="637308"/>
                <a:ext cx="3999952" cy="3588760"/>
                <a:chOff x="0" y="1246478"/>
                <a:chExt cx="3999952" cy="3588760"/>
              </a:xfrm>
            </p:grpSpPr>
            <p:grpSp>
              <p:nvGrpSpPr>
                <p:cNvPr id="104" name="Группа 29"/>
                <p:cNvGrpSpPr/>
                <p:nvPr/>
              </p:nvGrpSpPr>
              <p:grpSpPr>
                <a:xfrm>
                  <a:off x="0" y="1246478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16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169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17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7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7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73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74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75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105" name="Группа 41"/>
                <p:cNvGrpSpPr/>
                <p:nvPr/>
              </p:nvGrpSpPr>
              <p:grpSpPr>
                <a:xfrm>
                  <a:off x="0" y="1828369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15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5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5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5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158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15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6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6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6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63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64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106" name="Группа 53"/>
                <p:cNvGrpSpPr/>
                <p:nvPr/>
              </p:nvGrpSpPr>
              <p:grpSpPr>
                <a:xfrm>
                  <a:off x="0" y="2382551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14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4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4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4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147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14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4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5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5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5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53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107" name="Группа 65"/>
                <p:cNvGrpSpPr/>
                <p:nvPr/>
              </p:nvGrpSpPr>
              <p:grpSpPr>
                <a:xfrm>
                  <a:off x="0" y="3006005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13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3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3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3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136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13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3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3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4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4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42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108" name="Группа 77"/>
                <p:cNvGrpSpPr/>
                <p:nvPr/>
              </p:nvGrpSpPr>
              <p:grpSpPr>
                <a:xfrm>
                  <a:off x="0" y="3587897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12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2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2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2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125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126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2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2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2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3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31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grpSp>
              <p:nvGrpSpPr>
                <p:cNvPr id="109" name="Группа 89"/>
                <p:cNvGrpSpPr/>
                <p:nvPr/>
              </p:nvGrpSpPr>
              <p:grpSpPr>
                <a:xfrm>
                  <a:off x="0" y="4225205"/>
                  <a:ext cx="3999952" cy="610033"/>
                  <a:chOff x="0" y="955533"/>
                  <a:chExt cx="3999952" cy="610033"/>
                </a:xfrm>
              </p:grpSpPr>
              <p:pic>
                <p:nvPicPr>
                  <p:cNvPr id="110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2727" y="96938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1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08364" y="96938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1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5782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1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86000" y="955533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grpSp>
                <p:nvGrpSpPr>
                  <p:cNvPr id="114" name="Группа 20"/>
                  <p:cNvGrpSpPr/>
                  <p:nvPr/>
                </p:nvGrpSpPr>
                <p:grpSpPr>
                  <a:xfrm>
                    <a:off x="0" y="983242"/>
                    <a:ext cx="3999952" cy="582324"/>
                    <a:chOff x="0" y="983242"/>
                    <a:chExt cx="3999952" cy="582324"/>
                  </a:xfrm>
                </p:grpSpPr>
                <p:pic>
                  <p:nvPicPr>
                    <p:cNvPr id="115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16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0945" y="997098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17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37854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18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2364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19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992582" y="983242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20" name="Picture 2" descr="C:\Users\андрей\Desktop\орех_0-63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380509" y="997097"/>
                      <a:ext cx="619443" cy="568468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</p:grpSp>
          <p:grpSp>
            <p:nvGrpSpPr>
              <p:cNvPr id="176" name="Группа 175"/>
              <p:cNvGrpSpPr/>
              <p:nvPr/>
            </p:nvGrpSpPr>
            <p:grpSpPr>
              <a:xfrm>
                <a:off x="5144048" y="4197497"/>
                <a:ext cx="3999952" cy="610033"/>
                <a:chOff x="0" y="955533"/>
                <a:chExt cx="3999952" cy="610033"/>
              </a:xfrm>
            </p:grpSpPr>
            <p:pic>
              <p:nvPicPr>
                <p:cNvPr id="177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2727" y="969388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8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08364" y="969387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9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925782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0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86000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181" name="Группа 20"/>
                <p:cNvGrpSpPr/>
                <p:nvPr/>
              </p:nvGrpSpPr>
              <p:grpSpPr>
                <a:xfrm>
                  <a:off x="0" y="983242"/>
                  <a:ext cx="3999952" cy="582324"/>
                  <a:chOff x="0" y="983242"/>
                  <a:chExt cx="3999952" cy="582324"/>
                </a:xfrm>
              </p:grpSpPr>
              <p:pic>
                <p:nvPicPr>
                  <p:cNvPr id="18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0945" y="99709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37854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632364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92582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8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80509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</p:grpSp>
          </p:grpSp>
          <p:grpSp>
            <p:nvGrpSpPr>
              <p:cNvPr id="188" name="Группа 187"/>
              <p:cNvGrpSpPr/>
              <p:nvPr/>
            </p:nvGrpSpPr>
            <p:grpSpPr>
              <a:xfrm>
                <a:off x="5144048" y="4765533"/>
                <a:ext cx="3999952" cy="610033"/>
                <a:chOff x="0" y="955533"/>
                <a:chExt cx="3999952" cy="610033"/>
              </a:xfrm>
            </p:grpSpPr>
            <p:pic>
              <p:nvPicPr>
                <p:cNvPr id="189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2727" y="969388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0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08364" y="969387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1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925782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2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86000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193" name="Группа 20"/>
                <p:cNvGrpSpPr/>
                <p:nvPr/>
              </p:nvGrpSpPr>
              <p:grpSpPr>
                <a:xfrm>
                  <a:off x="0" y="983242"/>
                  <a:ext cx="3999952" cy="582324"/>
                  <a:chOff x="0" y="983242"/>
                  <a:chExt cx="3999952" cy="582324"/>
                </a:xfrm>
              </p:grpSpPr>
              <p:pic>
                <p:nvPicPr>
                  <p:cNvPr id="194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5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0945" y="99709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37854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632364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92582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99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80509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</p:grpSp>
          </p:grpSp>
          <p:grpSp>
            <p:nvGrpSpPr>
              <p:cNvPr id="200" name="Группа 199"/>
              <p:cNvGrpSpPr/>
              <p:nvPr/>
            </p:nvGrpSpPr>
            <p:grpSpPr>
              <a:xfrm>
                <a:off x="5144048" y="5319715"/>
                <a:ext cx="3999952" cy="610033"/>
                <a:chOff x="0" y="955533"/>
                <a:chExt cx="3999952" cy="610033"/>
              </a:xfrm>
            </p:grpSpPr>
            <p:pic>
              <p:nvPicPr>
                <p:cNvPr id="201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2727" y="969388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2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08364" y="969387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3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925782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4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86000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05" name="Группа 20"/>
                <p:cNvGrpSpPr/>
                <p:nvPr/>
              </p:nvGrpSpPr>
              <p:grpSpPr>
                <a:xfrm>
                  <a:off x="0" y="983242"/>
                  <a:ext cx="3999952" cy="582324"/>
                  <a:chOff x="0" y="983242"/>
                  <a:chExt cx="3999952" cy="582324"/>
                </a:xfrm>
              </p:grpSpPr>
              <p:pic>
                <p:nvPicPr>
                  <p:cNvPr id="206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07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0945" y="99709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0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37854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09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632364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10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92582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1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80509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</p:grpSp>
          </p:grpSp>
          <p:grpSp>
            <p:nvGrpSpPr>
              <p:cNvPr id="212" name="Группа 211"/>
              <p:cNvGrpSpPr/>
              <p:nvPr/>
            </p:nvGrpSpPr>
            <p:grpSpPr>
              <a:xfrm>
                <a:off x="5144048" y="5887751"/>
                <a:ext cx="3999952" cy="610033"/>
                <a:chOff x="0" y="955533"/>
                <a:chExt cx="3999952" cy="610033"/>
              </a:xfrm>
            </p:grpSpPr>
            <p:pic>
              <p:nvPicPr>
                <p:cNvPr id="213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92727" y="969388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14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08364" y="969387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15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925782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16" name="Picture 2" descr="C:\Users\андрей\Desktop\орех_0-63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86000" y="955533"/>
                  <a:ext cx="619443" cy="56846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17" name="Группа 20"/>
                <p:cNvGrpSpPr/>
                <p:nvPr/>
              </p:nvGrpSpPr>
              <p:grpSpPr>
                <a:xfrm>
                  <a:off x="0" y="983242"/>
                  <a:ext cx="3999952" cy="582324"/>
                  <a:chOff x="0" y="983242"/>
                  <a:chExt cx="3999952" cy="582324"/>
                </a:xfrm>
              </p:grpSpPr>
              <p:pic>
                <p:nvPicPr>
                  <p:cNvPr id="218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19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0945" y="997098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20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37854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21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632364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22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992582" y="983242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223" name="Picture 2" descr="C:\Users\андрей\Desktop\орех_0-63.jpg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380509" y="997097"/>
                    <a:ext cx="619443" cy="568468"/>
                  </a:xfrm>
                  <a:prstGeom prst="rect">
                    <a:avLst/>
                  </a:prstGeom>
                  <a:noFill/>
                </p:spPr>
              </p:pic>
            </p:grpSp>
          </p:grpSp>
        </p:grpSp>
        <p:grpSp>
          <p:nvGrpSpPr>
            <p:cNvPr id="232" name="Группа 231"/>
            <p:cNvGrpSpPr/>
            <p:nvPr/>
          </p:nvGrpSpPr>
          <p:grpSpPr>
            <a:xfrm>
              <a:off x="7855528" y="6054004"/>
              <a:ext cx="1288472" cy="610033"/>
              <a:chOff x="7855528" y="6054004"/>
              <a:chExt cx="1288472" cy="610033"/>
            </a:xfrm>
          </p:grpSpPr>
          <p:pic>
            <p:nvPicPr>
              <p:cNvPr id="229" name="Picture 3" descr="C:\Users\андрей\Desktop\орех_0-63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855528" y="6054004"/>
                <a:ext cx="664734" cy="610032"/>
              </a:xfrm>
              <a:prstGeom prst="rect">
                <a:avLst/>
              </a:prstGeom>
              <a:noFill/>
            </p:spPr>
          </p:pic>
          <p:pic>
            <p:nvPicPr>
              <p:cNvPr id="230" name="Picture 3" descr="C:\Users\андрей\Desktop\орех_0-63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479266" y="6054005"/>
                <a:ext cx="664734" cy="610032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34" name="Прямоугольник 233"/>
          <p:cNvSpPr/>
          <p:nvPr/>
        </p:nvSpPr>
        <p:spPr>
          <a:xfrm>
            <a:off x="415592" y="1942099"/>
            <a:ext cx="313117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73</a:t>
            </a:r>
            <a:endParaRPr lang="ru-RU" sz="160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5" name="Прямоугольник 234"/>
          <p:cNvSpPr/>
          <p:nvPr/>
        </p:nvSpPr>
        <p:spPr>
          <a:xfrm>
            <a:off x="4641273" y="2008908"/>
            <a:ext cx="394854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102</a:t>
            </a:r>
            <a:endParaRPr lang="ru-RU" sz="160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47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105" y="329334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i="1" dirty="0" smtClean="0"/>
              <a:t>8 февраля </a:t>
            </a:r>
          </a:p>
          <a:p>
            <a:pPr marL="0" indent="0" algn="ctr">
              <a:buNone/>
            </a:pPr>
            <a:r>
              <a:rPr lang="ru-RU" sz="5400" b="1" i="1" dirty="0" smtClean="0"/>
              <a:t>Классная работа.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71104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92727" y="1094509"/>
            <a:ext cx="750916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5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57     219    </a:t>
            </a:r>
            <a:endParaRPr lang="ru-RU" sz="15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2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139</Words>
  <Application>Microsoft Office PowerPoint</Application>
  <PresentationFormat>Экран (4:3)</PresentationFormat>
  <Paragraphs>52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Wingdings</vt:lpstr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Домашняя работа  Составить задачу на разностное  сравнение про млекопитающих. </vt:lpstr>
      <vt:lpstr>Я узнал что… Я смог... Я научился… Я запомнил… Мне было трудно…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Olya</cp:lastModifiedBy>
  <cp:revision>133</cp:revision>
  <dcterms:created xsi:type="dcterms:W3CDTF">2014-11-21T11:00:06Z</dcterms:created>
  <dcterms:modified xsi:type="dcterms:W3CDTF">2023-02-14T13:10:42Z</dcterms:modified>
</cp:coreProperties>
</file>