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8" r:id="rId3"/>
    <p:sldId id="273" r:id="rId4"/>
    <p:sldId id="274" r:id="rId5"/>
    <p:sldId id="263" r:id="rId6"/>
    <p:sldId id="271" r:id="rId7"/>
    <p:sldId id="272" r:id="rId8"/>
    <p:sldId id="258" r:id="rId9"/>
    <p:sldId id="275" r:id="rId10"/>
    <p:sldId id="280" r:id="rId11"/>
    <p:sldId id="281" r:id="rId12"/>
    <p:sldId id="276" r:id="rId13"/>
    <p:sldId id="264" r:id="rId14"/>
    <p:sldId id="261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828584" y="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6264696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1800" b="1" dirty="0" smtClean="0"/>
              <a:t>Муниципальное бюджетное дошкольное образовательное учреждение  «Детский сад №227»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800" b="1" dirty="0" smtClean="0"/>
              <a:t>Семинар-практикум для родителей на тему:</a:t>
            </a:r>
            <a:br>
              <a:rPr lang="ru-RU" sz="2800" b="1" dirty="0" smtClean="0"/>
            </a:br>
            <a:r>
              <a:rPr lang="ru-RU" sz="3200" b="1" dirty="0" smtClean="0"/>
              <a:t>«Детские капризы и истерики»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000" b="1" dirty="0" smtClean="0"/>
              <a:t>Подготовила: педагог-психолог МБДОУ №227  Малай </a:t>
            </a:r>
            <a:r>
              <a:rPr lang="ru-RU" sz="2000" b="1" dirty="0"/>
              <a:t>О</a:t>
            </a:r>
            <a:r>
              <a:rPr lang="ru-RU" sz="2000" b="1" dirty="0" smtClean="0"/>
              <a:t>.М.</a:t>
            </a:r>
            <a:endParaRPr lang="ru-RU" sz="2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10242" name="Picture 2" descr="https://avatars.mds.yandex.net/get-zen_doc/758638/pub_5ac1ce9a5991d33f1beb473e_5ac1ceb3a936f4806a30f1ed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357430"/>
            <a:ext cx="4857784" cy="3557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sz="3800" b="1" dirty="0" smtClean="0"/>
              <a:t>Если капризы или истерики начались</a:t>
            </a:r>
            <a:endParaRPr lang="ru-RU" sz="3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/>
              <a:t>Оказаться с ребенком на одном уровне взгляда.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Формулировать слова, обращенные к ребенку –  ясно и четко. Но, не стоит начинать свои фразы с ТРЕХ ЗАПРЕЩЕННЫХ СЛОВ: "если", "ты" и "почему (зачем)".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 Активное слушание (сделать это можно с помощью «Ты-сообщения»).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Если требование, которое предъявляет Вам ребенок – выполнить невозможно, то можно попробовать помечтать вместе с ним на эту тему.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/>
              <a:t>Сказать ребенку про последствия его негативного поведения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800" b="1" dirty="0" smtClean="0"/>
              <a:t>Если капризы или истерика началась</a:t>
            </a:r>
            <a:endParaRPr lang="ru-RU" sz="3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Затем твердо и простыми словами объяснить ребенку, почему выполнение его требования невозможно. Порой это нужно сказать несколько раз.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 Если он делает вид, что не слышит, и продолжает истерить, предупредить: «Пока ты кричишь, я не могу с тобой разговаривать. Я так не понимаю тебя», если он не слышит – повторить.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Помните, что подобное «шоу» рассчитано на зрителей. Просто начинайте игнорировать истерику, не обращайте внимания на "советы" и комментарии посторонних.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Позднее, возможно вечером, когда Вы будете уверены, что эту тему пора затронуть, объяснитесь с ребенком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/>
              <a:t>Обязательно научите ребенка нести ответственность за свои проступки </a:t>
            </a:r>
          </a:p>
          <a:p>
            <a:endParaRPr lang="ru-RU" sz="30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«Маленькие хитрости» для родителей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Отложить плач на «попозже»</a:t>
            </a:r>
          </a:p>
          <a:p>
            <a:r>
              <a:rPr lang="ru-RU" dirty="0" smtClean="0"/>
              <a:t>Переключить внимание ребенка</a:t>
            </a:r>
          </a:p>
          <a:p>
            <a:r>
              <a:rPr lang="ru-RU" dirty="0" smtClean="0"/>
              <a:t>Выбрать объект для выхода негативных эмоций</a:t>
            </a:r>
          </a:p>
          <a:p>
            <a:r>
              <a:rPr lang="ru-RU" dirty="0" smtClean="0"/>
              <a:t>Сочувствие, сострадание</a:t>
            </a:r>
          </a:p>
          <a:p>
            <a:r>
              <a:rPr lang="ru-RU" dirty="0" smtClean="0"/>
              <a:t>Сочинить сценарий, который можно будет проигрывать, когда малыш начнет плакать. </a:t>
            </a:r>
          </a:p>
          <a:p>
            <a:r>
              <a:rPr lang="ru-RU" dirty="0" smtClean="0"/>
              <a:t>Тактильный контакт</a:t>
            </a:r>
          </a:p>
          <a:p>
            <a:r>
              <a:rPr lang="ru-RU" dirty="0" smtClean="0"/>
              <a:t>Придумайте таблетки/витамины от плохого настроения и детских слез.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r>
              <a:rPr lang="ru-RU" sz="2900" b="1" dirty="0" smtClean="0"/>
              <a:t>Чего</a:t>
            </a:r>
            <a:r>
              <a:rPr lang="ru-RU" sz="2800" b="1" dirty="0" smtClean="0"/>
              <a:t> нельзя делать во время и после капризов или истерик: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Чрезмерно уступать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Читать морали и нотации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Физически наказывать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Кричать на ребенка, приказывать в повелительном наклонении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Высмеивать ребенка, переводить все его чувства в шутку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Полностью игнорировать, оставлять, закрывать в комнате на замок, одного наедине со своей истерикой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800" dirty="0" smtClean="0"/>
              <a:t> Говорить «Ты плохая девочка, раз так маму не слушаешься», «Ты плохой мальчик, как тебе не стыдно реветь! Мальчики не плачут!».</a:t>
            </a:r>
            <a:endParaRPr lang="ru-RU" sz="2800" b="1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484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23728" y="1124744"/>
            <a:ext cx="4680520" cy="115212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Три педагогических правила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3779912" y="2276872"/>
            <a:ext cx="916680" cy="1050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611560" y="1556792"/>
            <a:ext cx="1512168" cy="38884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>
            <a:off x="6804248" y="1556792"/>
            <a:ext cx="1656184" cy="38884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87824" y="3356992"/>
            <a:ext cx="26642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Единая позиция воспитания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23728" y="4437112"/>
            <a:ext cx="2160240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«Нельзя» должно быть мало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572000" y="4437112"/>
            <a:ext cx="221054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«Нет» – означает НЕТ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Благодарю за внимание!</a:t>
            </a:r>
            <a:endParaRPr lang="ru-RU" sz="6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8984" y="3212976"/>
            <a:ext cx="560534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644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Разберем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3400" dirty="0" smtClean="0"/>
              <a:t> </a:t>
            </a:r>
            <a:r>
              <a:rPr lang="ru-RU" b="1" dirty="0" smtClean="0"/>
              <a:t>Каприз</a:t>
            </a:r>
            <a:r>
              <a:rPr lang="ru-RU" dirty="0" smtClean="0"/>
              <a:t> – малообоснованное желание, причуда, прихоть; необоснованное или неаргументированное требование чего-либо</a:t>
            </a:r>
          </a:p>
          <a:p>
            <a:pPr algn="just">
              <a:buFont typeface="Wingdings" pitchFamily="2" charset="2"/>
              <a:buChar char="v"/>
            </a:pPr>
            <a:r>
              <a:rPr lang="ru-RU" b="1" dirty="0" smtClean="0"/>
              <a:t>Истерика</a:t>
            </a:r>
            <a:r>
              <a:rPr lang="ru-RU" dirty="0" smtClean="0"/>
              <a:t> – крайне нервное, возбужденное состояние, доводящее до потери самообладания и выражающееся в немотивированных болезненных поступках, в резкой смене настроений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Поведение  ребенка при капризах: 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Вы замечаете, что кричащий ребенок вас слушает и понимает;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Ребенок быстро успокаивается после угроз о наказании;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Ребенка можно отвлечь или заговорить, переключить его внимание;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 ребенком получается договориться;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Поведение больше носит демонстративный характер.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Поведение ребенка при истериках: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Ребенок не понимает ваших слов, он будто вас не слышит;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Он не успокаивается даже после того, как вы пообещали осуществить его желание;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Ребенок пытается причинить вам или себе вред, стремится что-то разбить, ударить кого-либо;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Он не может контролировать свое тело, а речь если и есть, то она бессвязна;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Истерика напоминает состояние аффекта.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Причины капризов или истерик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01166"/>
          </a:xfrm>
        </p:spPr>
        <p:txBody>
          <a:bodyPr>
            <a:noAutofit/>
          </a:bodyPr>
          <a:lstStyle/>
          <a:p>
            <a:pPr marL="0" indent="0">
              <a:buFont typeface="Wingdings" pitchFamily="2" charset="2"/>
              <a:buChar char="Ø"/>
            </a:pPr>
            <a:r>
              <a:rPr lang="ru-RU" sz="3400" dirty="0" smtClean="0"/>
              <a:t> </a:t>
            </a:r>
            <a:r>
              <a:rPr lang="ru-RU" sz="3400" dirty="0" smtClean="0"/>
              <a:t> </a:t>
            </a:r>
            <a:r>
              <a:rPr lang="ru-RU" sz="3600" dirty="0" smtClean="0"/>
              <a:t>переутомления</a:t>
            </a:r>
            <a:r>
              <a:rPr lang="ru-RU" sz="3600" dirty="0" smtClean="0"/>
              <a:t>; 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3600" dirty="0" smtClean="0"/>
              <a:t>  после </a:t>
            </a:r>
            <a:r>
              <a:rPr lang="ru-RU" sz="3600" dirty="0" smtClean="0"/>
              <a:t>долгих занятий без движения; 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3600" dirty="0" smtClean="0"/>
              <a:t>  после </a:t>
            </a:r>
            <a:r>
              <a:rPr lang="ru-RU" sz="3600" dirty="0" smtClean="0"/>
              <a:t>длительного просмотра          мультфильмов;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3600" dirty="0" smtClean="0"/>
              <a:t>  некомфортной </a:t>
            </a:r>
            <a:r>
              <a:rPr lang="ru-RU" sz="3600" dirty="0" smtClean="0"/>
              <a:t>обстановки; 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3600" dirty="0" smtClean="0"/>
              <a:t>  неудобной </a:t>
            </a:r>
            <a:r>
              <a:rPr lang="ru-RU" sz="3600" dirty="0" smtClean="0"/>
              <a:t>одежды;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3600" dirty="0" smtClean="0"/>
              <a:t>  плохого </a:t>
            </a:r>
            <a:r>
              <a:rPr lang="ru-RU" sz="3600" dirty="0" smtClean="0"/>
              <a:t>самочувствия; </a:t>
            </a:r>
          </a:p>
          <a:p>
            <a:pPr marL="0" indent="0">
              <a:buNone/>
            </a:pP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326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Autofit/>
          </a:bodyPr>
          <a:lstStyle/>
          <a:p>
            <a:r>
              <a:rPr lang="ru-RU" b="1" dirty="0" smtClean="0"/>
              <a:t>Причины капризов или истерик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повышенной эмоциональной возбудимости, чувствительности; 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ребенок не в состоянии заявить и выразить свое неудовлетворение;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попытка привлечь внимание к себе;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стремление получить что-то нужное;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болезненное состояние в период обострения заболевания или после него;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результат непомерной опеки или излишней строгости родителей;</a:t>
            </a:r>
          </a:p>
          <a:p>
            <a:pPr marL="0" indent="0">
              <a:buFont typeface="Wingdings" pitchFamily="2" charset="2"/>
              <a:buChar char="v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3263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Причины капризов или истерик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dirty="0" smtClean="0"/>
              <a:t>положительные или отрицательные поступки ребенка не имеют четкой реакции со стороны взрослых;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система поощрений и наказаний плохо отработана;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когда ребенка отрывают от какого-то увлекательного занятия;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неправильное воспитание;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/>
              <a:t>слабая нервная система, неуравновешенное поведение.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568952" cy="6971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Анализ поведения ребенка для выявления причин возникновения капризов или истерик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1) Как часто ребенок впадает в истерику;</a:t>
            </a:r>
          </a:p>
          <a:p>
            <a:r>
              <a:rPr lang="ru-RU" sz="3600" dirty="0" smtClean="0"/>
              <a:t>2) Как долго это длится;</a:t>
            </a:r>
          </a:p>
          <a:p>
            <a:r>
              <a:rPr lang="ru-RU" sz="3600" dirty="0" smtClean="0"/>
              <a:t>3) В какое время это чаще происходит;</a:t>
            </a:r>
          </a:p>
          <a:p>
            <a:r>
              <a:rPr lang="ru-RU" sz="3600" dirty="0" smtClean="0"/>
              <a:t>4) В чьем присутствии (мамы, папы, бабушки и пр.);</a:t>
            </a:r>
          </a:p>
          <a:p>
            <a:r>
              <a:rPr lang="ru-RU" sz="3600" dirty="0" smtClean="0"/>
              <a:t>5) Где это случается;</a:t>
            </a:r>
          </a:p>
          <a:p>
            <a:r>
              <a:rPr lang="ru-RU" sz="3600" dirty="0" smtClean="0"/>
              <a:t>6) Что служит поводом этому;</a:t>
            </a:r>
          </a:p>
          <a:p>
            <a:r>
              <a:rPr lang="ru-RU" sz="3600" dirty="0" smtClean="0"/>
              <a:t>7) Каковы последствия каждого случая.</a:t>
            </a:r>
          </a:p>
          <a:p>
            <a:pPr algn="ctr">
              <a:lnSpc>
                <a:spcPct val="150000"/>
              </a:lnSpc>
              <a:spcAft>
                <a:spcPts val="750"/>
              </a:spcAft>
            </a:pPr>
            <a:endParaRPr lang="ru-RU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>
            <a:noAutofit/>
          </a:bodyPr>
          <a:lstStyle/>
          <a:p>
            <a:r>
              <a:rPr lang="ru-RU" sz="3800" b="1" dirty="0" smtClean="0"/>
              <a:t>Как избежать капризов или истерики?</a:t>
            </a:r>
            <a:endParaRPr lang="ru-RU" sz="3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Наблюдая за ребенком, постарайтесь понять, какое состояние говорит о приближении истерики (это могут быть поджатые губы, сопение, легкое хныканье)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Прояснение чувств ребенка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«Помоги мне сделать это самому»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Право выбора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Используйте просьбы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Время для игр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Полноценный отдых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809</TotalTime>
  <Words>779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дошкольное образовательное учреждение  «Детский сад №227»  Семинар-практикум для родителей на тему: «Детские капризы и истерики»         Подготовила: педагог-психолог МБДОУ №227  Малай О.М.</vt:lpstr>
      <vt:lpstr>Разберем понятия:</vt:lpstr>
      <vt:lpstr>Поведение  ребенка при капризах:  </vt:lpstr>
      <vt:lpstr>Поведение ребенка при истериках: </vt:lpstr>
      <vt:lpstr>Причины капризов или истерик</vt:lpstr>
      <vt:lpstr>Причины капризов или истерик</vt:lpstr>
      <vt:lpstr>Причины капризов или истерик </vt:lpstr>
      <vt:lpstr>Презентация PowerPoint</vt:lpstr>
      <vt:lpstr>Как избежать капризов или истерики?</vt:lpstr>
      <vt:lpstr>Если капризы или истерики начались</vt:lpstr>
      <vt:lpstr>Если капризы или истерика началась</vt:lpstr>
      <vt:lpstr>«Маленькие хитрости» для родителей</vt:lpstr>
      <vt:lpstr>Чего нельзя делать во время и после капризов или истерик: 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эмоциональной сферы детей 3-4 лет в период адаптации к условиям ДОУ</dc:title>
  <dc:creator>Аня</dc:creator>
  <cp:lastModifiedBy>Психолог</cp:lastModifiedBy>
  <cp:revision>70</cp:revision>
  <dcterms:created xsi:type="dcterms:W3CDTF">2019-10-08T12:20:01Z</dcterms:created>
  <dcterms:modified xsi:type="dcterms:W3CDTF">2023-04-27T08:40:09Z</dcterms:modified>
</cp:coreProperties>
</file>