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8" r:id="rId3"/>
    <p:sldId id="264" r:id="rId4"/>
    <p:sldId id="259" r:id="rId5"/>
    <p:sldId id="258" r:id="rId6"/>
    <p:sldId id="262" r:id="rId7"/>
    <p:sldId id="263" r:id="rId8"/>
    <p:sldId id="280" r:id="rId9"/>
    <p:sldId id="261" r:id="rId10"/>
    <p:sldId id="265" r:id="rId11"/>
    <p:sldId id="267" r:id="rId12"/>
    <p:sldId id="268" r:id="rId13"/>
    <p:sldId id="266" r:id="rId14"/>
    <p:sldId id="270" r:id="rId15"/>
    <p:sldId id="271" r:id="rId16"/>
    <p:sldId id="272" r:id="rId17"/>
    <p:sldId id="273" r:id="rId18"/>
    <p:sldId id="274" r:id="rId19"/>
    <p:sldId id="269" r:id="rId20"/>
    <p:sldId id="275" r:id="rId21"/>
    <p:sldId id="277" r:id="rId22"/>
    <p:sldId id="279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E37D"/>
    <a:srgbClr val="FF3300"/>
    <a:srgbClr val="66FF66"/>
    <a:srgbClr val="33CB33"/>
    <a:srgbClr val="33CC33"/>
    <a:srgbClr val="2DB52D"/>
    <a:srgbClr val="009900"/>
    <a:srgbClr val="0000FF"/>
    <a:srgbClr val="632D09"/>
    <a:srgbClr val="B698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7D347B-DC40-4762-8BAC-D9FF822BD30B}" type="doc">
      <dgm:prSet loTypeId="urn:microsoft.com/office/officeart/2005/8/layout/hierarchy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1579EE8-409B-4BD7-A24C-300920F9153E}">
      <dgm:prSet phldrT="[Текст]" custT="1"/>
      <dgm:spPr/>
      <dgm:t>
        <a:bodyPr/>
        <a:lstStyle/>
        <a:p>
          <a:r>
            <a:rPr lang="ru-RU" sz="2800" b="1" dirty="0" smtClean="0"/>
            <a:t>Теория вероятности в ЕГЭ по математике</a:t>
          </a:r>
          <a:endParaRPr lang="ru-RU" sz="2800" b="1" dirty="0"/>
        </a:p>
      </dgm:t>
    </dgm:pt>
    <dgm:pt modelId="{A477761D-9D70-4A7E-B0B8-5F0B23D35CFC}" type="parTrans" cxnId="{060185E3-3B80-41F3-809E-70ED677E558E}">
      <dgm:prSet/>
      <dgm:spPr/>
      <dgm:t>
        <a:bodyPr/>
        <a:lstStyle/>
        <a:p>
          <a:endParaRPr lang="ru-RU" sz="2400"/>
        </a:p>
      </dgm:t>
    </dgm:pt>
    <dgm:pt modelId="{20EF6B96-4436-40C5-B096-086B8E761D19}" type="sibTrans" cxnId="{060185E3-3B80-41F3-809E-70ED677E558E}">
      <dgm:prSet/>
      <dgm:spPr/>
      <dgm:t>
        <a:bodyPr/>
        <a:lstStyle/>
        <a:p>
          <a:endParaRPr lang="ru-RU" sz="2400"/>
        </a:p>
      </dgm:t>
    </dgm:pt>
    <dgm:pt modelId="{4F224BFD-6B76-43D8-9B91-ED48BAC02239}">
      <dgm:prSet phldrT="[Текст]" custT="1"/>
      <dgm:spPr/>
      <dgm:t>
        <a:bodyPr/>
        <a:lstStyle/>
        <a:p>
          <a:r>
            <a:rPr lang="ru-RU" sz="2400" b="1" dirty="0" smtClean="0"/>
            <a:t>Базовый уровень</a:t>
          </a:r>
          <a:endParaRPr lang="ru-RU" sz="2400" b="1" dirty="0"/>
        </a:p>
      </dgm:t>
    </dgm:pt>
    <dgm:pt modelId="{CEB15EAD-3C46-4D89-9808-FCA58BBDCAAF}" type="parTrans" cxnId="{E8EFD21D-212D-4894-A17E-CB0D65862010}">
      <dgm:prSet/>
      <dgm:spPr/>
      <dgm:t>
        <a:bodyPr/>
        <a:lstStyle/>
        <a:p>
          <a:endParaRPr lang="ru-RU" sz="2400"/>
        </a:p>
      </dgm:t>
    </dgm:pt>
    <dgm:pt modelId="{636822D5-ADA4-4D05-8972-90FA11D97BAA}" type="sibTrans" cxnId="{E8EFD21D-212D-4894-A17E-CB0D65862010}">
      <dgm:prSet/>
      <dgm:spPr/>
      <dgm:t>
        <a:bodyPr/>
        <a:lstStyle/>
        <a:p>
          <a:endParaRPr lang="ru-RU" sz="2400"/>
        </a:p>
      </dgm:t>
    </dgm:pt>
    <dgm:pt modelId="{3E3E822E-55AD-4326-A984-33F7632F27F4}">
      <dgm:prSet phldrT="[Текст]" custT="1"/>
      <dgm:spPr/>
      <dgm:t>
        <a:bodyPr/>
        <a:lstStyle/>
        <a:p>
          <a:r>
            <a:rPr lang="ru-RU" sz="2000" dirty="0" smtClean="0"/>
            <a:t>Задания №10</a:t>
          </a:r>
          <a:endParaRPr lang="ru-RU" sz="2000" dirty="0"/>
        </a:p>
      </dgm:t>
    </dgm:pt>
    <dgm:pt modelId="{8E2C9A29-26AE-4185-86F3-ED27393DCEB8}" type="parTrans" cxnId="{9C8EDE71-2E35-47CF-93A2-F73C12BE46E4}">
      <dgm:prSet/>
      <dgm:spPr/>
      <dgm:t>
        <a:bodyPr/>
        <a:lstStyle/>
        <a:p>
          <a:endParaRPr lang="ru-RU" sz="2400"/>
        </a:p>
      </dgm:t>
    </dgm:pt>
    <dgm:pt modelId="{8773717A-4495-4C9E-AB00-AF3094E0B8CD}" type="sibTrans" cxnId="{9C8EDE71-2E35-47CF-93A2-F73C12BE46E4}">
      <dgm:prSet/>
      <dgm:spPr/>
      <dgm:t>
        <a:bodyPr/>
        <a:lstStyle/>
        <a:p>
          <a:endParaRPr lang="ru-RU" sz="2400"/>
        </a:p>
      </dgm:t>
    </dgm:pt>
    <dgm:pt modelId="{E9982600-73A9-4B1D-A9C1-627B759632EE}">
      <dgm:prSet phldrT="[Текст]" custT="1"/>
      <dgm:spPr/>
      <dgm:t>
        <a:bodyPr/>
        <a:lstStyle/>
        <a:p>
          <a:r>
            <a:rPr lang="ru-RU" sz="2400" b="1" dirty="0" smtClean="0"/>
            <a:t>Профильный уровень</a:t>
          </a:r>
          <a:endParaRPr lang="ru-RU" sz="2400" b="1" dirty="0"/>
        </a:p>
      </dgm:t>
    </dgm:pt>
    <dgm:pt modelId="{BB10AA90-C7C4-48ED-9466-E3917451A76C}" type="parTrans" cxnId="{506AF04A-C355-4E33-BF6D-E2A03912E9AA}">
      <dgm:prSet/>
      <dgm:spPr/>
      <dgm:t>
        <a:bodyPr/>
        <a:lstStyle/>
        <a:p>
          <a:endParaRPr lang="ru-RU" sz="2400"/>
        </a:p>
      </dgm:t>
    </dgm:pt>
    <dgm:pt modelId="{7946CAB1-C0AB-46EE-BE50-C56749D8A08A}" type="sibTrans" cxnId="{506AF04A-C355-4E33-BF6D-E2A03912E9AA}">
      <dgm:prSet/>
      <dgm:spPr/>
      <dgm:t>
        <a:bodyPr/>
        <a:lstStyle/>
        <a:p>
          <a:endParaRPr lang="ru-RU" sz="2400"/>
        </a:p>
      </dgm:t>
    </dgm:pt>
    <dgm:pt modelId="{D9366B6B-C318-4CD5-9CAF-1D0CA9E16C89}">
      <dgm:prSet phldrT="[Текст]" custT="1"/>
      <dgm:spPr/>
      <dgm:t>
        <a:bodyPr/>
        <a:lstStyle/>
        <a:p>
          <a:r>
            <a:rPr lang="ru-RU" sz="2000" dirty="0" smtClean="0"/>
            <a:t>Задания №4</a:t>
          </a:r>
          <a:endParaRPr lang="ru-RU" sz="2000" dirty="0"/>
        </a:p>
      </dgm:t>
    </dgm:pt>
    <dgm:pt modelId="{B5A1F908-F77D-4F67-8232-DB6C3F8A6D35}" type="parTrans" cxnId="{0D635CD6-BD40-4D8E-9B1A-32F8DD398DC9}">
      <dgm:prSet/>
      <dgm:spPr/>
      <dgm:t>
        <a:bodyPr/>
        <a:lstStyle/>
        <a:p>
          <a:endParaRPr lang="ru-RU" sz="2400"/>
        </a:p>
      </dgm:t>
    </dgm:pt>
    <dgm:pt modelId="{468C48D1-470A-42AA-A64E-C5D74E308151}" type="sibTrans" cxnId="{0D635CD6-BD40-4D8E-9B1A-32F8DD398DC9}">
      <dgm:prSet/>
      <dgm:spPr/>
      <dgm:t>
        <a:bodyPr/>
        <a:lstStyle/>
        <a:p>
          <a:endParaRPr lang="ru-RU" sz="2400"/>
        </a:p>
      </dgm:t>
    </dgm:pt>
    <dgm:pt modelId="{AB3A3040-BB9C-41C9-80F2-3FBBDA377BE1}">
      <dgm:prSet phldrT="[Текст]" custT="1"/>
      <dgm:spPr/>
      <dgm:t>
        <a:bodyPr/>
        <a:lstStyle/>
        <a:p>
          <a:r>
            <a:rPr lang="ru-RU" sz="2400" b="1" dirty="0" smtClean="0"/>
            <a:t>ГВЭ-аттестат</a:t>
          </a:r>
          <a:endParaRPr lang="ru-RU" sz="2400" b="1" dirty="0"/>
        </a:p>
      </dgm:t>
    </dgm:pt>
    <dgm:pt modelId="{00350129-8CCC-43BC-92DF-961B60512C0D}" type="parTrans" cxnId="{4BDE44FE-5B6B-4000-A725-A7C226FA4BC9}">
      <dgm:prSet/>
      <dgm:spPr/>
      <dgm:t>
        <a:bodyPr/>
        <a:lstStyle/>
        <a:p>
          <a:endParaRPr lang="ru-RU" sz="2400"/>
        </a:p>
      </dgm:t>
    </dgm:pt>
    <dgm:pt modelId="{BB7C886D-75C1-4F1D-9DD2-92C9BA0FFF44}" type="sibTrans" cxnId="{4BDE44FE-5B6B-4000-A725-A7C226FA4BC9}">
      <dgm:prSet/>
      <dgm:spPr/>
      <dgm:t>
        <a:bodyPr/>
        <a:lstStyle/>
        <a:p>
          <a:endParaRPr lang="ru-RU" sz="2400"/>
        </a:p>
      </dgm:t>
    </dgm:pt>
    <dgm:pt modelId="{E9761CA0-4DED-4D08-9C8E-A3D92B000D3C}">
      <dgm:prSet phldrT="[Текст]" custT="1"/>
      <dgm:spPr/>
      <dgm:t>
        <a:bodyPr/>
        <a:lstStyle/>
        <a:p>
          <a:r>
            <a:rPr lang="ru-RU" sz="2400" b="1" dirty="0" smtClean="0"/>
            <a:t>ГВЭ </a:t>
          </a:r>
          <a:br>
            <a:rPr lang="ru-RU" sz="2400" b="1" dirty="0" smtClean="0"/>
          </a:br>
          <a:r>
            <a:rPr lang="ru-RU" sz="2400" b="1" dirty="0" smtClean="0"/>
            <a:t>(для учащихся с ООП)</a:t>
          </a:r>
          <a:endParaRPr lang="ru-RU" sz="2400" b="1" dirty="0"/>
        </a:p>
      </dgm:t>
    </dgm:pt>
    <dgm:pt modelId="{9F0F02FA-6E69-4547-BB8F-72CE86F90DC9}" type="parTrans" cxnId="{1B7ABC26-CAA6-42B5-9DDA-28C27BD173CF}">
      <dgm:prSet/>
      <dgm:spPr/>
      <dgm:t>
        <a:bodyPr/>
        <a:lstStyle/>
        <a:p>
          <a:endParaRPr lang="ru-RU" sz="2400"/>
        </a:p>
      </dgm:t>
    </dgm:pt>
    <dgm:pt modelId="{92DE17D5-4DE8-4EB0-8842-95228E680D39}" type="sibTrans" cxnId="{1B7ABC26-CAA6-42B5-9DDA-28C27BD173CF}">
      <dgm:prSet/>
      <dgm:spPr/>
      <dgm:t>
        <a:bodyPr/>
        <a:lstStyle/>
        <a:p>
          <a:endParaRPr lang="ru-RU" sz="2400"/>
        </a:p>
      </dgm:t>
    </dgm:pt>
    <dgm:pt modelId="{78D1A11C-E437-4E2A-BAE8-19132FCFB615}">
      <dgm:prSet phldrT="[Текст]" custT="1"/>
      <dgm:spPr/>
      <dgm:t>
        <a:bodyPr/>
        <a:lstStyle/>
        <a:p>
          <a:r>
            <a:rPr lang="ru-RU" sz="2000" dirty="0" smtClean="0"/>
            <a:t>Задания №4</a:t>
          </a:r>
          <a:endParaRPr lang="ru-RU" sz="2000" dirty="0"/>
        </a:p>
      </dgm:t>
    </dgm:pt>
    <dgm:pt modelId="{41046FF5-A373-4541-A3C3-FF4F65B6B84F}" type="parTrans" cxnId="{AA7D5D98-60D6-43CA-8B93-97FB52775948}">
      <dgm:prSet/>
      <dgm:spPr/>
      <dgm:t>
        <a:bodyPr/>
        <a:lstStyle/>
        <a:p>
          <a:endParaRPr lang="ru-RU" sz="2400"/>
        </a:p>
      </dgm:t>
    </dgm:pt>
    <dgm:pt modelId="{9FB3BC1A-0392-404D-A73A-2A7A8895D127}" type="sibTrans" cxnId="{AA7D5D98-60D6-43CA-8B93-97FB52775948}">
      <dgm:prSet/>
      <dgm:spPr/>
      <dgm:t>
        <a:bodyPr/>
        <a:lstStyle/>
        <a:p>
          <a:endParaRPr lang="ru-RU" sz="2400"/>
        </a:p>
      </dgm:t>
    </dgm:pt>
    <dgm:pt modelId="{A6C478F2-BF6C-4FC6-87F4-626B0D715284}">
      <dgm:prSet phldrT="[Текст]" custT="1"/>
      <dgm:spPr/>
      <dgm:t>
        <a:bodyPr/>
        <a:lstStyle/>
        <a:p>
          <a:r>
            <a:rPr lang="ru-RU" sz="2000" dirty="0" smtClean="0"/>
            <a:t>Задания №4</a:t>
          </a:r>
          <a:endParaRPr lang="ru-RU" sz="2000" dirty="0"/>
        </a:p>
      </dgm:t>
    </dgm:pt>
    <dgm:pt modelId="{5252B3AE-8D1B-434B-AC38-882275FBF577}" type="parTrans" cxnId="{544FBC7D-61A9-4967-A050-CF0D4DA86A03}">
      <dgm:prSet/>
      <dgm:spPr/>
      <dgm:t>
        <a:bodyPr/>
        <a:lstStyle/>
        <a:p>
          <a:endParaRPr lang="ru-RU" sz="2400"/>
        </a:p>
      </dgm:t>
    </dgm:pt>
    <dgm:pt modelId="{60BF92D4-4591-4A5A-AC09-27CAF6A39F6D}" type="sibTrans" cxnId="{544FBC7D-61A9-4967-A050-CF0D4DA86A03}">
      <dgm:prSet/>
      <dgm:spPr/>
      <dgm:t>
        <a:bodyPr/>
        <a:lstStyle/>
        <a:p>
          <a:endParaRPr lang="ru-RU" sz="2400"/>
        </a:p>
      </dgm:t>
    </dgm:pt>
    <dgm:pt modelId="{6CD3F2E5-25F2-40D5-B9FA-AB88E91EDC59}" type="pres">
      <dgm:prSet presAssocID="{3F7D347B-DC40-4762-8BAC-D9FF822BD30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A9A2D5B-CA7E-44C5-AE7D-937E75ED8B21}" type="pres">
      <dgm:prSet presAssocID="{81579EE8-409B-4BD7-A24C-300920F9153E}" presName="hierRoot1" presStyleCnt="0"/>
      <dgm:spPr/>
    </dgm:pt>
    <dgm:pt modelId="{BEECD24B-BB7A-4573-87E3-EF4A36FA9927}" type="pres">
      <dgm:prSet presAssocID="{81579EE8-409B-4BD7-A24C-300920F9153E}" presName="composite" presStyleCnt="0"/>
      <dgm:spPr/>
    </dgm:pt>
    <dgm:pt modelId="{1314C843-93BE-4354-A4CF-118D517CBAD1}" type="pres">
      <dgm:prSet presAssocID="{81579EE8-409B-4BD7-A24C-300920F9153E}" presName="background" presStyleLbl="node0" presStyleIdx="0" presStyleCnt="1"/>
      <dgm:spPr/>
    </dgm:pt>
    <dgm:pt modelId="{95336F8E-7495-47BB-93AF-0AE7A41DAF1A}" type="pres">
      <dgm:prSet presAssocID="{81579EE8-409B-4BD7-A24C-300920F9153E}" presName="text" presStyleLbl="fgAcc0" presStyleIdx="0" presStyleCnt="1" custScaleX="1842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B6670A-9F5E-4F6C-8A8E-4196429AD46D}" type="pres">
      <dgm:prSet presAssocID="{81579EE8-409B-4BD7-A24C-300920F9153E}" presName="hierChild2" presStyleCnt="0"/>
      <dgm:spPr/>
    </dgm:pt>
    <dgm:pt modelId="{D526926F-7F93-461E-92E4-7E2108E2D965}" type="pres">
      <dgm:prSet presAssocID="{CEB15EAD-3C46-4D89-9808-FCA58BBDCAAF}" presName="Name10" presStyleLbl="parChTrans1D2" presStyleIdx="0" presStyleCnt="4"/>
      <dgm:spPr/>
      <dgm:t>
        <a:bodyPr/>
        <a:lstStyle/>
        <a:p>
          <a:endParaRPr lang="ru-RU"/>
        </a:p>
      </dgm:t>
    </dgm:pt>
    <dgm:pt modelId="{C7C1DBA8-E226-427F-BB18-120DE5FC7EB0}" type="pres">
      <dgm:prSet presAssocID="{4F224BFD-6B76-43D8-9B91-ED48BAC02239}" presName="hierRoot2" presStyleCnt="0"/>
      <dgm:spPr/>
    </dgm:pt>
    <dgm:pt modelId="{370A472B-597F-443A-9CA1-2C4932B1457B}" type="pres">
      <dgm:prSet presAssocID="{4F224BFD-6B76-43D8-9B91-ED48BAC02239}" presName="composite2" presStyleCnt="0"/>
      <dgm:spPr/>
    </dgm:pt>
    <dgm:pt modelId="{766E02AB-8A81-4C1A-AB8F-E8363F49845C}" type="pres">
      <dgm:prSet presAssocID="{4F224BFD-6B76-43D8-9B91-ED48BAC02239}" presName="background2" presStyleLbl="node2" presStyleIdx="0" presStyleCnt="4"/>
      <dgm:spPr/>
    </dgm:pt>
    <dgm:pt modelId="{7008BD11-AF7A-413A-AF8D-FB78998AC34A}" type="pres">
      <dgm:prSet presAssocID="{4F224BFD-6B76-43D8-9B91-ED48BAC02239}" presName="text2" presStyleLbl="fgAcc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3AA8996-9827-480D-A08D-CB6DE4FF2935}" type="pres">
      <dgm:prSet presAssocID="{4F224BFD-6B76-43D8-9B91-ED48BAC02239}" presName="hierChild3" presStyleCnt="0"/>
      <dgm:spPr/>
    </dgm:pt>
    <dgm:pt modelId="{32FEA143-FCE9-4C9F-B44D-701BC0FC9576}" type="pres">
      <dgm:prSet presAssocID="{8E2C9A29-26AE-4185-86F3-ED27393DCEB8}" presName="Name17" presStyleLbl="parChTrans1D3" presStyleIdx="0" presStyleCnt="4"/>
      <dgm:spPr/>
      <dgm:t>
        <a:bodyPr/>
        <a:lstStyle/>
        <a:p>
          <a:endParaRPr lang="ru-RU"/>
        </a:p>
      </dgm:t>
    </dgm:pt>
    <dgm:pt modelId="{376107F6-B09F-4D1C-ADFE-27641FEC5CD7}" type="pres">
      <dgm:prSet presAssocID="{3E3E822E-55AD-4326-A984-33F7632F27F4}" presName="hierRoot3" presStyleCnt="0"/>
      <dgm:spPr/>
    </dgm:pt>
    <dgm:pt modelId="{29DA50B9-D2F6-46D5-A8E7-F2AEB7CA9329}" type="pres">
      <dgm:prSet presAssocID="{3E3E822E-55AD-4326-A984-33F7632F27F4}" presName="composite3" presStyleCnt="0"/>
      <dgm:spPr/>
    </dgm:pt>
    <dgm:pt modelId="{B0DACB0B-B1F8-463A-9081-B86B91070F96}" type="pres">
      <dgm:prSet presAssocID="{3E3E822E-55AD-4326-A984-33F7632F27F4}" presName="background3" presStyleLbl="node3" presStyleIdx="0" presStyleCnt="4"/>
      <dgm:spPr/>
    </dgm:pt>
    <dgm:pt modelId="{42144CC2-D6D7-4CF1-82C7-97B0F18A61A1}" type="pres">
      <dgm:prSet presAssocID="{3E3E822E-55AD-4326-A984-33F7632F27F4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1B7F607-2A91-47E8-8281-7D9AD7CB7C9C}" type="pres">
      <dgm:prSet presAssocID="{3E3E822E-55AD-4326-A984-33F7632F27F4}" presName="hierChild4" presStyleCnt="0"/>
      <dgm:spPr/>
    </dgm:pt>
    <dgm:pt modelId="{234863A1-C6FA-4C1F-A7C6-7B0082A78AA7}" type="pres">
      <dgm:prSet presAssocID="{BB10AA90-C7C4-48ED-9466-E3917451A76C}" presName="Name10" presStyleLbl="parChTrans1D2" presStyleIdx="1" presStyleCnt="4"/>
      <dgm:spPr/>
      <dgm:t>
        <a:bodyPr/>
        <a:lstStyle/>
        <a:p>
          <a:endParaRPr lang="ru-RU"/>
        </a:p>
      </dgm:t>
    </dgm:pt>
    <dgm:pt modelId="{B801ECC9-D025-4DC0-8D30-66C33E7F9159}" type="pres">
      <dgm:prSet presAssocID="{E9982600-73A9-4B1D-A9C1-627B759632EE}" presName="hierRoot2" presStyleCnt="0"/>
      <dgm:spPr/>
    </dgm:pt>
    <dgm:pt modelId="{A0A1B683-6CA2-46A1-8AFE-3B47BB36DFC3}" type="pres">
      <dgm:prSet presAssocID="{E9982600-73A9-4B1D-A9C1-627B759632EE}" presName="composite2" presStyleCnt="0"/>
      <dgm:spPr/>
    </dgm:pt>
    <dgm:pt modelId="{3091D521-ACB4-4B44-B0DE-F1ECD74F73AE}" type="pres">
      <dgm:prSet presAssocID="{E9982600-73A9-4B1D-A9C1-627B759632EE}" presName="background2" presStyleLbl="node2" presStyleIdx="1" presStyleCnt="4"/>
      <dgm:spPr/>
    </dgm:pt>
    <dgm:pt modelId="{EE6A70C2-CC39-4866-BBB1-9E586C2B5C01}" type="pres">
      <dgm:prSet presAssocID="{E9982600-73A9-4B1D-A9C1-627B759632EE}" presName="text2" presStyleLbl="fgAcc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031A361-BC62-4B18-B729-68147F04C7D1}" type="pres">
      <dgm:prSet presAssocID="{E9982600-73A9-4B1D-A9C1-627B759632EE}" presName="hierChild3" presStyleCnt="0"/>
      <dgm:spPr/>
    </dgm:pt>
    <dgm:pt modelId="{ED9ECC62-AF2B-4342-9A8D-969E861AEF4B}" type="pres">
      <dgm:prSet presAssocID="{B5A1F908-F77D-4F67-8232-DB6C3F8A6D35}" presName="Name17" presStyleLbl="parChTrans1D3" presStyleIdx="1" presStyleCnt="4"/>
      <dgm:spPr/>
      <dgm:t>
        <a:bodyPr/>
        <a:lstStyle/>
        <a:p>
          <a:endParaRPr lang="ru-RU"/>
        </a:p>
      </dgm:t>
    </dgm:pt>
    <dgm:pt modelId="{B4DF3D37-BFBC-4F76-BDC3-36AD72849053}" type="pres">
      <dgm:prSet presAssocID="{D9366B6B-C318-4CD5-9CAF-1D0CA9E16C89}" presName="hierRoot3" presStyleCnt="0"/>
      <dgm:spPr/>
    </dgm:pt>
    <dgm:pt modelId="{EA210F12-73EC-4951-BF77-03A5E7DA71F2}" type="pres">
      <dgm:prSet presAssocID="{D9366B6B-C318-4CD5-9CAF-1D0CA9E16C89}" presName="composite3" presStyleCnt="0"/>
      <dgm:spPr/>
    </dgm:pt>
    <dgm:pt modelId="{3A9780B1-F85F-4597-8864-C58B0C99A798}" type="pres">
      <dgm:prSet presAssocID="{D9366B6B-C318-4CD5-9CAF-1D0CA9E16C89}" presName="background3" presStyleLbl="node3" presStyleIdx="1" presStyleCnt="4"/>
      <dgm:spPr/>
    </dgm:pt>
    <dgm:pt modelId="{7D015830-FEC1-4A24-AC89-7092BF2FBD6A}" type="pres">
      <dgm:prSet presAssocID="{D9366B6B-C318-4CD5-9CAF-1D0CA9E16C89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38FF40A-D1DE-4B66-A6A7-5F059A1B765A}" type="pres">
      <dgm:prSet presAssocID="{D9366B6B-C318-4CD5-9CAF-1D0CA9E16C89}" presName="hierChild4" presStyleCnt="0"/>
      <dgm:spPr/>
    </dgm:pt>
    <dgm:pt modelId="{0B379376-F949-4D44-B679-D40340F5BA53}" type="pres">
      <dgm:prSet presAssocID="{00350129-8CCC-43BC-92DF-961B60512C0D}" presName="Name10" presStyleLbl="parChTrans1D2" presStyleIdx="2" presStyleCnt="4"/>
      <dgm:spPr/>
      <dgm:t>
        <a:bodyPr/>
        <a:lstStyle/>
        <a:p>
          <a:endParaRPr lang="ru-RU"/>
        </a:p>
      </dgm:t>
    </dgm:pt>
    <dgm:pt modelId="{7C8CE021-A369-4D73-B98F-285159725016}" type="pres">
      <dgm:prSet presAssocID="{AB3A3040-BB9C-41C9-80F2-3FBBDA377BE1}" presName="hierRoot2" presStyleCnt="0"/>
      <dgm:spPr/>
    </dgm:pt>
    <dgm:pt modelId="{CEFE2075-981F-40E9-A20F-ADFAD4E8B75D}" type="pres">
      <dgm:prSet presAssocID="{AB3A3040-BB9C-41C9-80F2-3FBBDA377BE1}" presName="composite2" presStyleCnt="0"/>
      <dgm:spPr/>
    </dgm:pt>
    <dgm:pt modelId="{8920B09B-10CA-4BDA-9689-06D6FAE5F36F}" type="pres">
      <dgm:prSet presAssocID="{AB3A3040-BB9C-41C9-80F2-3FBBDA377BE1}" presName="background2" presStyleLbl="node2" presStyleIdx="2" presStyleCnt="4"/>
      <dgm:spPr/>
    </dgm:pt>
    <dgm:pt modelId="{E79759C3-D93E-433C-94FD-0F31C962F8D1}" type="pres">
      <dgm:prSet presAssocID="{AB3A3040-BB9C-41C9-80F2-3FBBDA377BE1}" presName="text2" presStyleLbl="fgAcc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1CBC032-5E30-4A99-9D3B-059EE6A9EA8C}" type="pres">
      <dgm:prSet presAssocID="{AB3A3040-BB9C-41C9-80F2-3FBBDA377BE1}" presName="hierChild3" presStyleCnt="0"/>
      <dgm:spPr/>
    </dgm:pt>
    <dgm:pt modelId="{4875D412-F323-4197-8EBB-DBC8C0C6B8FE}" type="pres">
      <dgm:prSet presAssocID="{41046FF5-A373-4541-A3C3-FF4F65B6B84F}" presName="Name17" presStyleLbl="parChTrans1D3" presStyleIdx="2" presStyleCnt="4"/>
      <dgm:spPr/>
      <dgm:t>
        <a:bodyPr/>
        <a:lstStyle/>
        <a:p>
          <a:endParaRPr lang="ru-RU"/>
        </a:p>
      </dgm:t>
    </dgm:pt>
    <dgm:pt modelId="{B753C288-24D7-49C8-A94B-BE4D444A6A0E}" type="pres">
      <dgm:prSet presAssocID="{78D1A11C-E437-4E2A-BAE8-19132FCFB615}" presName="hierRoot3" presStyleCnt="0"/>
      <dgm:spPr/>
    </dgm:pt>
    <dgm:pt modelId="{B5027493-154E-4674-8800-374A38341D63}" type="pres">
      <dgm:prSet presAssocID="{78D1A11C-E437-4E2A-BAE8-19132FCFB615}" presName="composite3" presStyleCnt="0"/>
      <dgm:spPr/>
    </dgm:pt>
    <dgm:pt modelId="{8EF7704F-A1E1-4550-B8B1-BC0A28E04FED}" type="pres">
      <dgm:prSet presAssocID="{78D1A11C-E437-4E2A-BAE8-19132FCFB615}" presName="background3" presStyleLbl="node3" presStyleIdx="2" presStyleCnt="4"/>
      <dgm:spPr/>
    </dgm:pt>
    <dgm:pt modelId="{EC8A32F8-8A61-4B17-8EE1-B49B5058EE61}" type="pres">
      <dgm:prSet presAssocID="{78D1A11C-E437-4E2A-BAE8-19132FCFB615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CAB89F2-4212-4E42-AD28-E7C289575CB1}" type="pres">
      <dgm:prSet presAssocID="{78D1A11C-E437-4E2A-BAE8-19132FCFB615}" presName="hierChild4" presStyleCnt="0"/>
      <dgm:spPr/>
    </dgm:pt>
    <dgm:pt modelId="{22DEEE81-EFC3-45F9-B5AA-A68C271FD0B4}" type="pres">
      <dgm:prSet presAssocID="{9F0F02FA-6E69-4547-BB8F-72CE86F90DC9}" presName="Name10" presStyleLbl="parChTrans1D2" presStyleIdx="3" presStyleCnt="4"/>
      <dgm:spPr/>
      <dgm:t>
        <a:bodyPr/>
        <a:lstStyle/>
        <a:p>
          <a:endParaRPr lang="ru-RU"/>
        </a:p>
      </dgm:t>
    </dgm:pt>
    <dgm:pt modelId="{11E27994-8276-497C-AF58-3750E6F7457D}" type="pres">
      <dgm:prSet presAssocID="{E9761CA0-4DED-4D08-9C8E-A3D92B000D3C}" presName="hierRoot2" presStyleCnt="0"/>
      <dgm:spPr/>
    </dgm:pt>
    <dgm:pt modelId="{4348980E-0FC2-4232-A4AF-3AB5E6109332}" type="pres">
      <dgm:prSet presAssocID="{E9761CA0-4DED-4D08-9C8E-A3D92B000D3C}" presName="composite2" presStyleCnt="0"/>
      <dgm:spPr/>
    </dgm:pt>
    <dgm:pt modelId="{F13DBCF9-DFAC-4A62-86C0-93C99F49B1AD}" type="pres">
      <dgm:prSet presAssocID="{E9761CA0-4DED-4D08-9C8E-A3D92B000D3C}" presName="background2" presStyleLbl="node2" presStyleIdx="3" presStyleCnt="4"/>
      <dgm:spPr/>
    </dgm:pt>
    <dgm:pt modelId="{0C72A165-AC42-4783-8850-F0E996B11102}" type="pres">
      <dgm:prSet presAssocID="{E9761CA0-4DED-4D08-9C8E-A3D92B000D3C}" presName="text2" presStyleLbl="fgAcc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B466AF-2AFB-4E48-9E6D-F2F0D32C5288}" type="pres">
      <dgm:prSet presAssocID="{E9761CA0-4DED-4D08-9C8E-A3D92B000D3C}" presName="hierChild3" presStyleCnt="0"/>
      <dgm:spPr/>
    </dgm:pt>
    <dgm:pt modelId="{90D66125-08A6-4D30-8904-DF688A8E90BB}" type="pres">
      <dgm:prSet presAssocID="{5252B3AE-8D1B-434B-AC38-882275FBF577}" presName="Name17" presStyleLbl="parChTrans1D3" presStyleIdx="3" presStyleCnt="4"/>
      <dgm:spPr/>
      <dgm:t>
        <a:bodyPr/>
        <a:lstStyle/>
        <a:p>
          <a:endParaRPr lang="ru-RU"/>
        </a:p>
      </dgm:t>
    </dgm:pt>
    <dgm:pt modelId="{F66CC016-B2B7-4EA3-940A-F9262D87069F}" type="pres">
      <dgm:prSet presAssocID="{A6C478F2-BF6C-4FC6-87F4-626B0D715284}" presName="hierRoot3" presStyleCnt="0"/>
      <dgm:spPr/>
    </dgm:pt>
    <dgm:pt modelId="{3F85CC63-57DF-4FC4-82A7-143859FB2ACA}" type="pres">
      <dgm:prSet presAssocID="{A6C478F2-BF6C-4FC6-87F4-626B0D715284}" presName="composite3" presStyleCnt="0"/>
      <dgm:spPr/>
    </dgm:pt>
    <dgm:pt modelId="{1BF91073-4E3E-46B6-9671-FD0FF020B73E}" type="pres">
      <dgm:prSet presAssocID="{A6C478F2-BF6C-4FC6-87F4-626B0D715284}" presName="background3" presStyleLbl="node3" presStyleIdx="3" presStyleCnt="4"/>
      <dgm:spPr/>
    </dgm:pt>
    <dgm:pt modelId="{4811DC98-F9E3-4967-82FA-4C41A59E6106}" type="pres">
      <dgm:prSet presAssocID="{A6C478F2-BF6C-4FC6-87F4-626B0D715284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4291662-1E24-45A0-BF26-794B3AA0D2C7}" type="pres">
      <dgm:prSet presAssocID="{A6C478F2-BF6C-4FC6-87F4-626B0D715284}" presName="hierChild4" presStyleCnt="0"/>
      <dgm:spPr/>
    </dgm:pt>
  </dgm:ptLst>
  <dgm:cxnLst>
    <dgm:cxn modelId="{32B7F6D1-8D55-4ED6-90A8-0CD9371B093E}" type="presOf" srcId="{8E2C9A29-26AE-4185-86F3-ED27393DCEB8}" destId="{32FEA143-FCE9-4C9F-B44D-701BC0FC9576}" srcOrd="0" destOrd="0" presId="urn:microsoft.com/office/officeart/2005/8/layout/hierarchy1"/>
    <dgm:cxn modelId="{A82CC4AE-5BA0-4BC9-B335-4597F246FEDF}" type="presOf" srcId="{E9982600-73A9-4B1D-A9C1-627B759632EE}" destId="{EE6A70C2-CC39-4866-BBB1-9E586C2B5C01}" srcOrd="0" destOrd="0" presId="urn:microsoft.com/office/officeart/2005/8/layout/hierarchy1"/>
    <dgm:cxn modelId="{BF8975D5-3975-4501-91EA-6A83836CDE66}" type="presOf" srcId="{E9761CA0-4DED-4D08-9C8E-A3D92B000D3C}" destId="{0C72A165-AC42-4783-8850-F0E996B11102}" srcOrd="0" destOrd="0" presId="urn:microsoft.com/office/officeart/2005/8/layout/hierarchy1"/>
    <dgm:cxn modelId="{DF4AF1C0-69DF-480E-8A6B-AE61BFB8F3EB}" type="presOf" srcId="{4F224BFD-6B76-43D8-9B91-ED48BAC02239}" destId="{7008BD11-AF7A-413A-AF8D-FB78998AC34A}" srcOrd="0" destOrd="0" presId="urn:microsoft.com/office/officeart/2005/8/layout/hierarchy1"/>
    <dgm:cxn modelId="{145EAD1E-A829-4F69-999B-EEFA16459840}" type="presOf" srcId="{00350129-8CCC-43BC-92DF-961B60512C0D}" destId="{0B379376-F949-4D44-B679-D40340F5BA53}" srcOrd="0" destOrd="0" presId="urn:microsoft.com/office/officeart/2005/8/layout/hierarchy1"/>
    <dgm:cxn modelId="{BEFE8DF4-5436-4E32-A70C-44E2E7864176}" type="presOf" srcId="{BB10AA90-C7C4-48ED-9466-E3917451A76C}" destId="{234863A1-C6FA-4C1F-A7C6-7B0082A78AA7}" srcOrd="0" destOrd="0" presId="urn:microsoft.com/office/officeart/2005/8/layout/hierarchy1"/>
    <dgm:cxn modelId="{E8EFD21D-212D-4894-A17E-CB0D65862010}" srcId="{81579EE8-409B-4BD7-A24C-300920F9153E}" destId="{4F224BFD-6B76-43D8-9B91-ED48BAC02239}" srcOrd="0" destOrd="0" parTransId="{CEB15EAD-3C46-4D89-9808-FCA58BBDCAAF}" sibTransId="{636822D5-ADA4-4D05-8972-90FA11D97BAA}"/>
    <dgm:cxn modelId="{060185E3-3B80-41F3-809E-70ED677E558E}" srcId="{3F7D347B-DC40-4762-8BAC-D9FF822BD30B}" destId="{81579EE8-409B-4BD7-A24C-300920F9153E}" srcOrd="0" destOrd="0" parTransId="{A477761D-9D70-4A7E-B0B8-5F0B23D35CFC}" sibTransId="{20EF6B96-4436-40C5-B096-086B8E761D19}"/>
    <dgm:cxn modelId="{506AF04A-C355-4E33-BF6D-E2A03912E9AA}" srcId="{81579EE8-409B-4BD7-A24C-300920F9153E}" destId="{E9982600-73A9-4B1D-A9C1-627B759632EE}" srcOrd="1" destOrd="0" parTransId="{BB10AA90-C7C4-48ED-9466-E3917451A76C}" sibTransId="{7946CAB1-C0AB-46EE-BE50-C56749D8A08A}"/>
    <dgm:cxn modelId="{C792C72E-D7C0-4BC6-AC39-E969D1E3EBF8}" type="presOf" srcId="{B5A1F908-F77D-4F67-8232-DB6C3F8A6D35}" destId="{ED9ECC62-AF2B-4342-9A8D-969E861AEF4B}" srcOrd="0" destOrd="0" presId="urn:microsoft.com/office/officeart/2005/8/layout/hierarchy1"/>
    <dgm:cxn modelId="{9C8EDE71-2E35-47CF-93A2-F73C12BE46E4}" srcId="{4F224BFD-6B76-43D8-9B91-ED48BAC02239}" destId="{3E3E822E-55AD-4326-A984-33F7632F27F4}" srcOrd="0" destOrd="0" parTransId="{8E2C9A29-26AE-4185-86F3-ED27393DCEB8}" sibTransId="{8773717A-4495-4C9E-AB00-AF3094E0B8CD}"/>
    <dgm:cxn modelId="{3870BC78-2089-4AD4-AA0E-D1DA7338797C}" type="presOf" srcId="{A6C478F2-BF6C-4FC6-87F4-626B0D715284}" destId="{4811DC98-F9E3-4967-82FA-4C41A59E6106}" srcOrd="0" destOrd="0" presId="urn:microsoft.com/office/officeart/2005/8/layout/hierarchy1"/>
    <dgm:cxn modelId="{27E884C9-2B13-4AEC-81C5-5BEA385B5738}" type="presOf" srcId="{3F7D347B-DC40-4762-8BAC-D9FF822BD30B}" destId="{6CD3F2E5-25F2-40D5-B9FA-AB88E91EDC59}" srcOrd="0" destOrd="0" presId="urn:microsoft.com/office/officeart/2005/8/layout/hierarchy1"/>
    <dgm:cxn modelId="{A9A999C6-7C63-4C9C-B02A-BE2A038E6546}" type="presOf" srcId="{D9366B6B-C318-4CD5-9CAF-1D0CA9E16C89}" destId="{7D015830-FEC1-4A24-AC89-7092BF2FBD6A}" srcOrd="0" destOrd="0" presId="urn:microsoft.com/office/officeart/2005/8/layout/hierarchy1"/>
    <dgm:cxn modelId="{1B7ABC26-CAA6-42B5-9DDA-28C27BD173CF}" srcId="{81579EE8-409B-4BD7-A24C-300920F9153E}" destId="{E9761CA0-4DED-4D08-9C8E-A3D92B000D3C}" srcOrd="3" destOrd="0" parTransId="{9F0F02FA-6E69-4547-BB8F-72CE86F90DC9}" sibTransId="{92DE17D5-4DE8-4EB0-8842-95228E680D39}"/>
    <dgm:cxn modelId="{0D635CD6-BD40-4D8E-9B1A-32F8DD398DC9}" srcId="{E9982600-73A9-4B1D-A9C1-627B759632EE}" destId="{D9366B6B-C318-4CD5-9CAF-1D0CA9E16C89}" srcOrd="0" destOrd="0" parTransId="{B5A1F908-F77D-4F67-8232-DB6C3F8A6D35}" sibTransId="{468C48D1-470A-42AA-A64E-C5D74E308151}"/>
    <dgm:cxn modelId="{60826E4F-2525-4316-A23B-D1837F474F8E}" type="presOf" srcId="{81579EE8-409B-4BD7-A24C-300920F9153E}" destId="{95336F8E-7495-47BB-93AF-0AE7A41DAF1A}" srcOrd="0" destOrd="0" presId="urn:microsoft.com/office/officeart/2005/8/layout/hierarchy1"/>
    <dgm:cxn modelId="{AA7D5D98-60D6-43CA-8B93-97FB52775948}" srcId="{AB3A3040-BB9C-41C9-80F2-3FBBDA377BE1}" destId="{78D1A11C-E437-4E2A-BAE8-19132FCFB615}" srcOrd="0" destOrd="0" parTransId="{41046FF5-A373-4541-A3C3-FF4F65B6B84F}" sibTransId="{9FB3BC1A-0392-404D-A73A-2A7A8895D127}"/>
    <dgm:cxn modelId="{74E4AE54-CB0F-4523-87A2-0DBEC3DAAB8C}" type="presOf" srcId="{CEB15EAD-3C46-4D89-9808-FCA58BBDCAAF}" destId="{D526926F-7F93-461E-92E4-7E2108E2D965}" srcOrd="0" destOrd="0" presId="urn:microsoft.com/office/officeart/2005/8/layout/hierarchy1"/>
    <dgm:cxn modelId="{70BE5346-A54E-4637-8689-E1D06BA9050E}" type="presOf" srcId="{3E3E822E-55AD-4326-A984-33F7632F27F4}" destId="{42144CC2-D6D7-4CF1-82C7-97B0F18A61A1}" srcOrd="0" destOrd="0" presId="urn:microsoft.com/office/officeart/2005/8/layout/hierarchy1"/>
    <dgm:cxn modelId="{33B3BD9E-7987-44E9-8E02-71BABB4F3F52}" type="presOf" srcId="{9F0F02FA-6E69-4547-BB8F-72CE86F90DC9}" destId="{22DEEE81-EFC3-45F9-B5AA-A68C271FD0B4}" srcOrd="0" destOrd="0" presId="urn:microsoft.com/office/officeart/2005/8/layout/hierarchy1"/>
    <dgm:cxn modelId="{F677D21B-BB6A-4CB4-B4B1-DC13D6259EEF}" type="presOf" srcId="{5252B3AE-8D1B-434B-AC38-882275FBF577}" destId="{90D66125-08A6-4D30-8904-DF688A8E90BB}" srcOrd="0" destOrd="0" presId="urn:microsoft.com/office/officeart/2005/8/layout/hierarchy1"/>
    <dgm:cxn modelId="{8B7B0DB0-8988-41D1-AC5B-010680D86EDF}" type="presOf" srcId="{78D1A11C-E437-4E2A-BAE8-19132FCFB615}" destId="{EC8A32F8-8A61-4B17-8EE1-B49B5058EE61}" srcOrd="0" destOrd="0" presId="urn:microsoft.com/office/officeart/2005/8/layout/hierarchy1"/>
    <dgm:cxn modelId="{4BDE44FE-5B6B-4000-A725-A7C226FA4BC9}" srcId="{81579EE8-409B-4BD7-A24C-300920F9153E}" destId="{AB3A3040-BB9C-41C9-80F2-3FBBDA377BE1}" srcOrd="2" destOrd="0" parTransId="{00350129-8CCC-43BC-92DF-961B60512C0D}" sibTransId="{BB7C886D-75C1-4F1D-9DD2-92C9BA0FFF44}"/>
    <dgm:cxn modelId="{346F70A7-9108-4E3E-99E6-D58AD72D8992}" type="presOf" srcId="{AB3A3040-BB9C-41C9-80F2-3FBBDA377BE1}" destId="{E79759C3-D93E-433C-94FD-0F31C962F8D1}" srcOrd="0" destOrd="0" presId="urn:microsoft.com/office/officeart/2005/8/layout/hierarchy1"/>
    <dgm:cxn modelId="{EC5E43C5-7346-4ADD-824C-0BC31A3FD8A5}" type="presOf" srcId="{41046FF5-A373-4541-A3C3-FF4F65B6B84F}" destId="{4875D412-F323-4197-8EBB-DBC8C0C6B8FE}" srcOrd="0" destOrd="0" presId="urn:microsoft.com/office/officeart/2005/8/layout/hierarchy1"/>
    <dgm:cxn modelId="{544FBC7D-61A9-4967-A050-CF0D4DA86A03}" srcId="{E9761CA0-4DED-4D08-9C8E-A3D92B000D3C}" destId="{A6C478F2-BF6C-4FC6-87F4-626B0D715284}" srcOrd="0" destOrd="0" parTransId="{5252B3AE-8D1B-434B-AC38-882275FBF577}" sibTransId="{60BF92D4-4591-4A5A-AC09-27CAF6A39F6D}"/>
    <dgm:cxn modelId="{3DAEF58E-0A3E-42D0-A17B-267DAF567E8D}" type="presParOf" srcId="{6CD3F2E5-25F2-40D5-B9FA-AB88E91EDC59}" destId="{DA9A2D5B-CA7E-44C5-AE7D-937E75ED8B21}" srcOrd="0" destOrd="0" presId="urn:microsoft.com/office/officeart/2005/8/layout/hierarchy1"/>
    <dgm:cxn modelId="{85DAFD51-DD57-41EA-B95B-C98D590B4908}" type="presParOf" srcId="{DA9A2D5B-CA7E-44C5-AE7D-937E75ED8B21}" destId="{BEECD24B-BB7A-4573-87E3-EF4A36FA9927}" srcOrd="0" destOrd="0" presId="urn:microsoft.com/office/officeart/2005/8/layout/hierarchy1"/>
    <dgm:cxn modelId="{FFF21CBD-A68D-40CE-93C1-E58314FFCEA6}" type="presParOf" srcId="{BEECD24B-BB7A-4573-87E3-EF4A36FA9927}" destId="{1314C843-93BE-4354-A4CF-118D517CBAD1}" srcOrd="0" destOrd="0" presId="urn:microsoft.com/office/officeart/2005/8/layout/hierarchy1"/>
    <dgm:cxn modelId="{45E66AF6-CD56-4F8D-B5C2-D5E0D3C77945}" type="presParOf" srcId="{BEECD24B-BB7A-4573-87E3-EF4A36FA9927}" destId="{95336F8E-7495-47BB-93AF-0AE7A41DAF1A}" srcOrd="1" destOrd="0" presId="urn:microsoft.com/office/officeart/2005/8/layout/hierarchy1"/>
    <dgm:cxn modelId="{33A2F30D-4AE2-40E9-A0D9-1882F4B4C070}" type="presParOf" srcId="{DA9A2D5B-CA7E-44C5-AE7D-937E75ED8B21}" destId="{58B6670A-9F5E-4F6C-8A8E-4196429AD46D}" srcOrd="1" destOrd="0" presId="urn:microsoft.com/office/officeart/2005/8/layout/hierarchy1"/>
    <dgm:cxn modelId="{CF674806-4567-4C84-A984-7030289CC94A}" type="presParOf" srcId="{58B6670A-9F5E-4F6C-8A8E-4196429AD46D}" destId="{D526926F-7F93-461E-92E4-7E2108E2D965}" srcOrd="0" destOrd="0" presId="urn:microsoft.com/office/officeart/2005/8/layout/hierarchy1"/>
    <dgm:cxn modelId="{AEC4B5CC-0515-4E46-8DC3-39325A41EA1C}" type="presParOf" srcId="{58B6670A-9F5E-4F6C-8A8E-4196429AD46D}" destId="{C7C1DBA8-E226-427F-BB18-120DE5FC7EB0}" srcOrd="1" destOrd="0" presId="urn:microsoft.com/office/officeart/2005/8/layout/hierarchy1"/>
    <dgm:cxn modelId="{ACE024B2-8A54-4016-A62B-9CE28E692577}" type="presParOf" srcId="{C7C1DBA8-E226-427F-BB18-120DE5FC7EB0}" destId="{370A472B-597F-443A-9CA1-2C4932B1457B}" srcOrd="0" destOrd="0" presId="urn:microsoft.com/office/officeart/2005/8/layout/hierarchy1"/>
    <dgm:cxn modelId="{64E94ED4-5AC9-434E-85AF-F6C39947E546}" type="presParOf" srcId="{370A472B-597F-443A-9CA1-2C4932B1457B}" destId="{766E02AB-8A81-4C1A-AB8F-E8363F49845C}" srcOrd="0" destOrd="0" presId="urn:microsoft.com/office/officeart/2005/8/layout/hierarchy1"/>
    <dgm:cxn modelId="{7ADD2D0F-22D6-452B-A672-28A349CF22DD}" type="presParOf" srcId="{370A472B-597F-443A-9CA1-2C4932B1457B}" destId="{7008BD11-AF7A-413A-AF8D-FB78998AC34A}" srcOrd="1" destOrd="0" presId="urn:microsoft.com/office/officeart/2005/8/layout/hierarchy1"/>
    <dgm:cxn modelId="{AE6A9D6D-8762-45AE-8832-14AAC92C2723}" type="presParOf" srcId="{C7C1DBA8-E226-427F-BB18-120DE5FC7EB0}" destId="{73AA8996-9827-480D-A08D-CB6DE4FF2935}" srcOrd="1" destOrd="0" presId="urn:microsoft.com/office/officeart/2005/8/layout/hierarchy1"/>
    <dgm:cxn modelId="{50D39D2E-B1CB-469E-9B86-E4015F2D7FA7}" type="presParOf" srcId="{73AA8996-9827-480D-A08D-CB6DE4FF2935}" destId="{32FEA143-FCE9-4C9F-B44D-701BC0FC9576}" srcOrd="0" destOrd="0" presId="urn:microsoft.com/office/officeart/2005/8/layout/hierarchy1"/>
    <dgm:cxn modelId="{16EB10DC-82E2-48AD-ABE6-A5EF796995A9}" type="presParOf" srcId="{73AA8996-9827-480D-A08D-CB6DE4FF2935}" destId="{376107F6-B09F-4D1C-ADFE-27641FEC5CD7}" srcOrd="1" destOrd="0" presId="urn:microsoft.com/office/officeart/2005/8/layout/hierarchy1"/>
    <dgm:cxn modelId="{9ED1A44F-6D3B-4D35-BBB7-18DD4A428562}" type="presParOf" srcId="{376107F6-B09F-4D1C-ADFE-27641FEC5CD7}" destId="{29DA50B9-D2F6-46D5-A8E7-F2AEB7CA9329}" srcOrd="0" destOrd="0" presId="urn:microsoft.com/office/officeart/2005/8/layout/hierarchy1"/>
    <dgm:cxn modelId="{DDEF6188-4CCF-4626-886D-C5A17DDFCB06}" type="presParOf" srcId="{29DA50B9-D2F6-46D5-A8E7-F2AEB7CA9329}" destId="{B0DACB0B-B1F8-463A-9081-B86B91070F96}" srcOrd="0" destOrd="0" presId="urn:microsoft.com/office/officeart/2005/8/layout/hierarchy1"/>
    <dgm:cxn modelId="{D680B502-7054-4523-AA67-6DE4C08A8C54}" type="presParOf" srcId="{29DA50B9-D2F6-46D5-A8E7-F2AEB7CA9329}" destId="{42144CC2-D6D7-4CF1-82C7-97B0F18A61A1}" srcOrd="1" destOrd="0" presId="urn:microsoft.com/office/officeart/2005/8/layout/hierarchy1"/>
    <dgm:cxn modelId="{C576F51E-8823-4F48-A218-214D6AF046D3}" type="presParOf" srcId="{376107F6-B09F-4D1C-ADFE-27641FEC5CD7}" destId="{91B7F607-2A91-47E8-8281-7D9AD7CB7C9C}" srcOrd="1" destOrd="0" presId="urn:microsoft.com/office/officeart/2005/8/layout/hierarchy1"/>
    <dgm:cxn modelId="{8F4EFD17-5E81-4321-93EB-C55436095778}" type="presParOf" srcId="{58B6670A-9F5E-4F6C-8A8E-4196429AD46D}" destId="{234863A1-C6FA-4C1F-A7C6-7B0082A78AA7}" srcOrd="2" destOrd="0" presId="urn:microsoft.com/office/officeart/2005/8/layout/hierarchy1"/>
    <dgm:cxn modelId="{039D1593-28AE-471A-95EA-50B75834B3C2}" type="presParOf" srcId="{58B6670A-9F5E-4F6C-8A8E-4196429AD46D}" destId="{B801ECC9-D025-4DC0-8D30-66C33E7F9159}" srcOrd="3" destOrd="0" presId="urn:microsoft.com/office/officeart/2005/8/layout/hierarchy1"/>
    <dgm:cxn modelId="{7648278D-B463-4388-980F-F6D343B3740E}" type="presParOf" srcId="{B801ECC9-D025-4DC0-8D30-66C33E7F9159}" destId="{A0A1B683-6CA2-46A1-8AFE-3B47BB36DFC3}" srcOrd="0" destOrd="0" presId="urn:microsoft.com/office/officeart/2005/8/layout/hierarchy1"/>
    <dgm:cxn modelId="{B3990F1A-8C47-4764-AA76-028D3641FE13}" type="presParOf" srcId="{A0A1B683-6CA2-46A1-8AFE-3B47BB36DFC3}" destId="{3091D521-ACB4-4B44-B0DE-F1ECD74F73AE}" srcOrd="0" destOrd="0" presId="urn:microsoft.com/office/officeart/2005/8/layout/hierarchy1"/>
    <dgm:cxn modelId="{88CA85D6-9764-4C24-A49A-B484ADDE12F4}" type="presParOf" srcId="{A0A1B683-6CA2-46A1-8AFE-3B47BB36DFC3}" destId="{EE6A70C2-CC39-4866-BBB1-9E586C2B5C01}" srcOrd="1" destOrd="0" presId="urn:microsoft.com/office/officeart/2005/8/layout/hierarchy1"/>
    <dgm:cxn modelId="{FB9C42E1-FD4C-49CA-B5EB-9758FBF55AB2}" type="presParOf" srcId="{B801ECC9-D025-4DC0-8D30-66C33E7F9159}" destId="{2031A361-BC62-4B18-B729-68147F04C7D1}" srcOrd="1" destOrd="0" presId="urn:microsoft.com/office/officeart/2005/8/layout/hierarchy1"/>
    <dgm:cxn modelId="{B71E007C-4C7F-4603-9EE0-20CF18B1398C}" type="presParOf" srcId="{2031A361-BC62-4B18-B729-68147F04C7D1}" destId="{ED9ECC62-AF2B-4342-9A8D-969E861AEF4B}" srcOrd="0" destOrd="0" presId="urn:microsoft.com/office/officeart/2005/8/layout/hierarchy1"/>
    <dgm:cxn modelId="{47AF447F-DC06-40C0-B6DD-4B32FB4F9846}" type="presParOf" srcId="{2031A361-BC62-4B18-B729-68147F04C7D1}" destId="{B4DF3D37-BFBC-4F76-BDC3-36AD72849053}" srcOrd="1" destOrd="0" presId="urn:microsoft.com/office/officeart/2005/8/layout/hierarchy1"/>
    <dgm:cxn modelId="{24B010A2-D2B7-4FCC-A073-DDA88E2F6A74}" type="presParOf" srcId="{B4DF3D37-BFBC-4F76-BDC3-36AD72849053}" destId="{EA210F12-73EC-4951-BF77-03A5E7DA71F2}" srcOrd="0" destOrd="0" presId="urn:microsoft.com/office/officeart/2005/8/layout/hierarchy1"/>
    <dgm:cxn modelId="{D60AE747-B5D5-47DD-B5FD-B88189D17269}" type="presParOf" srcId="{EA210F12-73EC-4951-BF77-03A5E7DA71F2}" destId="{3A9780B1-F85F-4597-8864-C58B0C99A798}" srcOrd="0" destOrd="0" presId="urn:microsoft.com/office/officeart/2005/8/layout/hierarchy1"/>
    <dgm:cxn modelId="{E843E5A7-0560-4236-8E39-2ECB13F30E58}" type="presParOf" srcId="{EA210F12-73EC-4951-BF77-03A5E7DA71F2}" destId="{7D015830-FEC1-4A24-AC89-7092BF2FBD6A}" srcOrd="1" destOrd="0" presId="urn:microsoft.com/office/officeart/2005/8/layout/hierarchy1"/>
    <dgm:cxn modelId="{A6738EEB-AC30-454C-958D-D3E547962D40}" type="presParOf" srcId="{B4DF3D37-BFBC-4F76-BDC3-36AD72849053}" destId="{938FF40A-D1DE-4B66-A6A7-5F059A1B765A}" srcOrd="1" destOrd="0" presId="urn:microsoft.com/office/officeart/2005/8/layout/hierarchy1"/>
    <dgm:cxn modelId="{0D119468-8D08-4F31-BE43-CAB6A4DD3EB8}" type="presParOf" srcId="{58B6670A-9F5E-4F6C-8A8E-4196429AD46D}" destId="{0B379376-F949-4D44-B679-D40340F5BA53}" srcOrd="4" destOrd="0" presId="urn:microsoft.com/office/officeart/2005/8/layout/hierarchy1"/>
    <dgm:cxn modelId="{D2B52596-B256-45AF-B12F-E1E783708BAE}" type="presParOf" srcId="{58B6670A-9F5E-4F6C-8A8E-4196429AD46D}" destId="{7C8CE021-A369-4D73-B98F-285159725016}" srcOrd="5" destOrd="0" presId="urn:microsoft.com/office/officeart/2005/8/layout/hierarchy1"/>
    <dgm:cxn modelId="{A58ACE15-A520-4702-B150-ABA0F84EED56}" type="presParOf" srcId="{7C8CE021-A369-4D73-B98F-285159725016}" destId="{CEFE2075-981F-40E9-A20F-ADFAD4E8B75D}" srcOrd="0" destOrd="0" presId="urn:microsoft.com/office/officeart/2005/8/layout/hierarchy1"/>
    <dgm:cxn modelId="{870DBDE9-6FDD-4614-AB8F-9EBC807307C0}" type="presParOf" srcId="{CEFE2075-981F-40E9-A20F-ADFAD4E8B75D}" destId="{8920B09B-10CA-4BDA-9689-06D6FAE5F36F}" srcOrd="0" destOrd="0" presId="urn:microsoft.com/office/officeart/2005/8/layout/hierarchy1"/>
    <dgm:cxn modelId="{9B3F6919-F8FE-46BB-8DF9-134D343CFB8E}" type="presParOf" srcId="{CEFE2075-981F-40E9-A20F-ADFAD4E8B75D}" destId="{E79759C3-D93E-433C-94FD-0F31C962F8D1}" srcOrd="1" destOrd="0" presId="urn:microsoft.com/office/officeart/2005/8/layout/hierarchy1"/>
    <dgm:cxn modelId="{0E5B1EF7-E7F8-415C-8250-ED5118851D50}" type="presParOf" srcId="{7C8CE021-A369-4D73-B98F-285159725016}" destId="{C1CBC032-5E30-4A99-9D3B-059EE6A9EA8C}" srcOrd="1" destOrd="0" presId="urn:microsoft.com/office/officeart/2005/8/layout/hierarchy1"/>
    <dgm:cxn modelId="{7FDE04BC-FC0C-4A61-B479-3F0B4B89D28F}" type="presParOf" srcId="{C1CBC032-5E30-4A99-9D3B-059EE6A9EA8C}" destId="{4875D412-F323-4197-8EBB-DBC8C0C6B8FE}" srcOrd="0" destOrd="0" presId="urn:microsoft.com/office/officeart/2005/8/layout/hierarchy1"/>
    <dgm:cxn modelId="{21A25366-9A83-4C7B-9BCD-387E8386C7E1}" type="presParOf" srcId="{C1CBC032-5E30-4A99-9D3B-059EE6A9EA8C}" destId="{B753C288-24D7-49C8-A94B-BE4D444A6A0E}" srcOrd="1" destOrd="0" presId="urn:microsoft.com/office/officeart/2005/8/layout/hierarchy1"/>
    <dgm:cxn modelId="{D0E1C1D3-1321-4AA3-A86B-966CFA606600}" type="presParOf" srcId="{B753C288-24D7-49C8-A94B-BE4D444A6A0E}" destId="{B5027493-154E-4674-8800-374A38341D63}" srcOrd="0" destOrd="0" presId="urn:microsoft.com/office/officeart/2005/8/layout/hierarchy1"/>
    <dgm:cxn modelId="{A62763C1-8871-486E-A7C6-ACE759CEE6FE}" type="presParOf" srcId="{B5027493-154E-4674-8800-374A38341D63}" destId="{8EF7704F-A1E1-4550-B8B1-BC0A28E04FED}" srcOrd="0" destOrd="0" presId="urn:microsoft.com/office/officeart/2005/8/layout/hierarchy1"/>
    <dgm:cxn modelId="{21278421-5CA5-4327-BA44-203026B90082}" type="presParOf" srcId="{B5027493-154E-4674-8800-374A38341D63}" destId="{EC8A32F8-8A61-4B17-8EE1-B49B5058EE61}" srcOrd="1" destOrd="0" presId="urn:microsoft.com/office/officeart/2005/8/layout/hierarchy1"/>
    <dgm:cxn modelId="{3C402045-F9A2-4EDE-B8B6-B66ED20A8AF3}" type="presParOf" srcId="{B753C288-24D7-49C8-A94B-BE4D444A6A0E}" destId="{6CAB89F2-4212-4E42-AD28-E7C289575CB1}" srcOrd="1" destOrd="0" presId="urn:microsoft.com/office/officeart/2005/8/layout/hierarchy1"/>
    <dgm:cxn modelId="{50A833DA-E1C0-4C75-9B24-0E807AC5BA2A}" type="presParOf" srcId="{58B6670A-9F5E-4F6C-8A8E-4196429AD46D}" destId="{22DEEE81-EFC3-45F9-B5AA-A68C271FD0B4}" srcOrd="6" destOrd="0" presId="urn:microsoft.com/office/officeart/2005/8/layout/hierarchy1"/>
    <dgm:cxn modelId="{881D00B7-FB47-49E1-99C0-D26F30EF96C5}" type="presParOf" srcId="{58B6670A-9F5E-4F6C-8A8E-4196429AD46D}" destId="{11E27994-8276-497C-AF58-3750E6F7457D}" srcOrd="7" destOrd="0" presId="urn:microsoft.com/office/officeart/2005/8/layout/hierarchy1"/>
    <dgm:cxn modelId="{761A3B22-8A59-4A41-87DA-4591E857E266}" type="presParOf" srcId="{11E27994-8276-497C-AF58-3750E6F7457D}" destId="{4348980E-0FC2-4232-A4AF-3AB5E6109332}" srcOrd="0" destOrd="0" presId="urn:microsoft.com/office/officeart/2005/8/layout/hierarchy1"/>
    <dgm:cxn modelId="{A07DE5B1-AAF8-4548-B9FE-27A059F1E6F1}" type="presParOf" srcId="{4348980E-0FC2-4232-A4AF-3AB5E6109332}" destId="{F13DBCF9-DFAC-4A62-86C0-93C99F49B1AD}" srcOrd="0" destOrd="0" presId="urn:microsoft.com/office/officeart/2005/8/layout/hierarchy1"/>
    <dgm:cxn modelId="{7C15295D-15AC-4D21-8060-E13274B9E44C}" type="presParOf" srcId="{4348980E-0FC2-4232-A4AF-3AB5E6109332}" destId="{0C72A165-AC42-4783-8850-F0E996B11102}" srcOrd="1" destOrd="0" presId="urn:microsoft.com/office/officeart/2005/8/layout/hierarchy1"/>
    <dgm:cxn modelId="{1051C61C-8E63-4393-AEA6-1723393162B0}" type="presParOf" srcId="{11E27994-8276-497C-AF58-3750E6F7457D}" destId="{D6B466AF-2AFB-4E48-9E6D-F2F0D32C5288}" srcOrd="1" destOrd="0" presId="urn:microsoft.com/office/officeart/2005/8/layout/hierarchy1"/>
    <dgm:cxn modelId="{3DB61877-D06C-414F-9AA9-7B088FAD66EC}" type="presParOf" srcId="{D6B466AF-2AFB-4E48-9E6D-F2F0D32C5288}" destId="{90D66125-08A6-4D30-8904-DF688A8E90BB}" srcOrd="0" destOrd="0" presId="urn:microsoft.com/office/officeart/2005/8/layout/hierarchy1"/>
    <dgm:cxn modelId="{80497642-3A89-416C-B96D-E53EC46FAA71}" type="presParOf" srcId="{D6B466AF-2AFB-4E48-9E6D-F2F0D32C5288}" destId="{F66CC016-B2B7-4EA3-940A-F9262D87069F}" srcOrd="1" destOrd="0" presId="urn:microsoft.com/office/officeart/2005/8/layout/hierarchy1"/>
    <dgm:cxn modelId="{C7147DA0-7D75-4958-89D3-E61066815DAC}" type="presParOf" srcId="{F66CC016-B2B7-4EA3-940A-F9262D87069F}" destId="{3F85CC63-57DF-4FC4-82A7-143859FB2ACA}" srcOrd="0" destOrd="0" presId="urn:microsoft.com/office/officeart/2005/8/layout/hierarchy1"/>
    <dgm:cxn modelId="{2F7DE4A6-96A9-4931-91A4-FE11909BB57B}" type="presParOf" srcId="{3F85CC63-57DF-4FC4-82A7-143859FB2ACA}" destId="{1BF91073-4E3E-46B6-9671-FD0FF020B73E}" srcOrd="0" destOrd="0" presId="urn:microsoft.com/office/officeart/2005/8/layout/hierarchy1"/>
    <dgm:cxn modelId="{9EDE19EA-C8B4-44E9-9EB8-C8F99EB9543D}" type="presParOf" srcId="{3F85CC63-57DF-4FC4-82A7-143859FB2ACA}" destId="{4811DC98-F9E3-4967-82FA-4C41A59E6106}" srcOrd="1" destOrd="0" presId="urn:microsoft.com/office/officeart/2005/8/layout/hierarchy1"/>
    <dgm:cxn modelId="{A79EB51D-A903-400E-B272-578C4310AB66}" type="presParOf" srcId="{F66CC016-B2B7-4EA3-940A-F9262D87069F}" destId="{B4291662-1E24-45A0-BF26-794B3AA0D2C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889380C-97BF-4036-B7FA-1699F656343D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2CC3F5-E61E-4E78-BE79-A3C8DAB4D247}">
      <dgm:prSet phldrT="[Текст]"/>
      <dgm:spPr/>
      <dgm:t>
        <a:bodyPr/>
        <a:lstStyle/>
        <a:p>
          <a:r>
            <a:rPr lang="ru-RU" dirty="0" smtClean="0"/>
            <a:t>Шахматист А</a:t>
          </a:r>
          <a:endParaRPr lang="ru-RU" dirty="0"/>
        </a:p>
      </dgm:t>
    </dgm:pt>
    <dgm:pt modelId="{70154AF8-1899-431F-BA5E-4685828D1263}" type="parTrans" cxnId="{EA68361E-B3C8-4E34-BEED-F5CEE0DAC2EB}">
      <dgm:prSet/>
      <dgm:spPr/>
      <dgm:t>
        <a:bodyPr/>
        <a:lstStyle/>
        <a:p>
          <a:endParaRPr lang="ru-RU"/>
        </a:p>
      </dgm:t>
    </dgm:pt>
    <dgm:pt modelId="{A6D9E409-75F2-4666-96B5-87E4FD40E923}" type="sibTrans" cxnId="{EA68361E-B3C8-4E34-BEED-F5CEE0DAC2EB}">
      <dgm:prSet/>
      <dgm:spPr/>
      <dgm:t>
        <a:bodyPr/>
        <a:lstStyle/>
        <a:p>
          <a:endParaRPr lang="ru-RU"/>
        </a:p>
      </dgm:t>
    </dgm:pt>
    <dgm:pt modelId="{DA2808D9-D8F8-4278-9721-58E7B367B860}" type="asst">
      <dgm:prSet phldrT="[Текст]"/>
      <dgm:spPr/>
      <dgm:t>
        <a:bodyPr/>
        <a:lstStyle/>
        <a:p>
          <a:r>
            <a:rPr lang="ru-RU" dirty="0" smtClean="0"/>
            <a:t>1 партия</a:t>
          </a:r>
          <a:endParaRPr lang="ru-RU" dirty="0"/>
        </a:p>
      </dgm:t>
    </dgm:pt>
    <dgm:pt modelId="{D844E379-9463-4EB4-974D-03817F8AED8E}" type="parTrans" cxnId="{15D3B585-636C-4ED2-B699-C07E5661263F}">
      <dgm:prSet/>
      <dgm:spPr/>
      <dgm:t>
        <a:bodyPr/>
        <a:lstStyle/>
        <a:p>
          <a:endParaRPr lang="ru-RU"/>
        </a:p>
      </dgm:t>
    </dgm:pt>
    <dgm:pt modelId="{58E89507-B543-428F-8C7C-AA0C15FB4D25}" type="sibTrans" cxnId="{15D3B585-636C-4ED2-B699-C07E5661263F}">
      <dgm:prSet/>
      <dgm:spPr/>
      <dgm:t>
        <a:bodyPr/>
        <a:lstStyle/>
        <a:p>
          <a:r>
            <a:rPr lang="ru-RU" dirty="0" smtClean="0"/>
            <a:t>белыми</a:t>
          </a:r>
          <a:endParaRPr lang="ru-RU" dirty="0"/>
        </a:p>
      </dgm:t>
    </dgm:pt>
    <dgm:pt modelId="{8E32183D-9C32-44D2-956E-824A45F915BF}">
      <dgm:prSet phldrT="[Текст]"/>
      <dgm:spPr/>
      <dgm:t>
        <a:bodyPr/>
        <a:lstStyle/>
        <a:p>
          <a:r>
            <a:rPr lang="ru-RU" dirty="0" smtClean="0"/>
            <a:t>выиграл</a:t>
          </a:r>
          <a:endParaRPr lang="ru-RU" dirty="0"/>
        </a:p>
      </dgm:t>
    </dgm:pt>
    <dgm:pt modelId="{524D306F-9746-449C-B831-2927548F8B67}" type="parTrans" cxnId="{8A78A586-E8E6-4C90-97C2-4073597C4979}">
      <dgm:prSet/>
      <dgm:spPr/>
      <dgm:t>
        <a:bodyPr/>
        <a:lstStyle/>
        <a:p>
          <a:endParaRPr lang="ru-RU"/>
        </a:p>
      </dgm:t>
    </dgm:pt>
    <dgm:pt modelId="{F2C5F4CC-4B23-458C-A0F0-19A12329E286}" type="sibTrans" cxnId="{8A78A586-E8E6-4C90-97C2-4073597C4979}">
      <dgm:prSet/>
      <dgm:spPr/>
      <dgm:t>
        <a:bodyPr/>
        <a:lstStyle/>
        <a:p>
          <a:r>
            <a:rPr lang="ru-RU" dirty="0" smtClean="0"/>
            <a:t>0,3</a:t>
          </a:r>
          <a:endParaRPr lang="ru-RU" dirty="0"/>
        </a:p>
      </dgm:t>
    </dgm:pt>
    <dgm:pt modelId="{7E14794E-3588-481B-86C9-3447E4BB8398}" type="asst">
      <dgm:prSet phldrT="[Текст]"/>
      <dgm:spPr/>
      <dgm:t>
        <a:bodyPr/>
        <a:lstStyle/>
        <a:p>
          <a:r>
            <a:rPr lang="ru-RU" dirty="0" smtClean="0"/>
            <a:t>2 партия</a:t>
          </a:r>
          <a:endParaRPr lang="ru-RU" dirty="0"/>
        </a:p>
      </dgm:t>
    </dgm:pt>
    <dgm:pt modelId="{45C9090B-94B6-4963-9B54-40B2A6CA8654}" type="parTrans" cxnId="{7D718BB5-0EBB-4CD8-9B98-A3A5B63B1011}">
      <dgm:prSet/>
      <dgm:spPr/>
      <dgm:t>
        <a:bodyPr/>
        <a:lstStyle/>
        <a:p>
          <a:endParaRPr lang="ru-RU"/>
        </a:p>
      </dgm:t>
    </dgm:pt>
    <dgm:pt modelId="{CB50C5B4-9596-4B11-85B4-BCEFCB27877B}" type="sibTrans" cxnId="{7D718BB5-0EBB-4CD8-9B98-A3A5B63B1011}">
      <dgm:prSet/>
      <dgm:spPr/>
      <dgm:t>
        <a:bodyPr/>
        <a:lstStyle/>
        <a:p>
          <a:r>
            <a:rPr lang="ru-RU" dirty="0" smtClean="0"/>
            <a:t>черными</a:t>
          </a:r>
          <a:endParaRPr lang="ru-RU" dirty="0"/>
        </a:p>
      </dgm:t>
    </dgm:pt>
    <dgm:pt modelId="{5B97D5A8-8EDE-4D54-9A49-526775EA5597}">
      <dgm:prSet phldrT="[Текст]"/>
      <dgm:spPr/>
      <dgm:t>
        <a:bodyPr/>
        <a:lstStyle/>
        <a:p>
          <a:r>
            <a:rPr lang="ru-RU" dirty="0" smtClean="0"/>
            <a:t>проиграл</a:t>
          </a:r>
          <a:endParaRPr lang="ru-RU" dirty="0"/>
        </a:p>
      </dgm:t>
    </dgm:pt>
    <dgm:pt modelId="{A523B8D2-8E88-417A-8FA2-99F84DDA2A9F}" type="parTrans" cxnId="{1D9E8E02-B1DF-4081-BCDD-13CAEB1CBB3D}">
      <dgm:prSet/>
      <dgm:spPr/>
      <dgm:t>
        <a:bodyPr/>
        <a:lstStyle/>
        <a:p>
          <a:endParaRPr lang="ru-RU"/>
        </a:p>
      </dgm:t>
    </dgm:pt>
    <dgm:pt modelId="{816609BD-8D2D-4509-90D6-00AF01CF8EE8}" type="sibTrans" cxnId="{1D9E8E02-B1DF-4081-BCDD-13CAEB1CBB3D}">
      <dgm:prSet/>
      <dgm:spPr/>
      <dgm:t>
        <a:bodyPr/>
        <a:lstStyle/>
        <a:p>
          <a:endParaRPr lang="ru-RU"/>
        </a:p>
      </dgm:t>
    </dgm:pt>
    <dgm:pt modelId="{0FC0763B-0D8F-4EC7-824E-4ABEECB88A59}" type="asst">
      <dgm:prSet phldrT="[Текст]"/>
      <dgm:spPr/>
      <dgm:t>
        <a:bodyPr/>
        <a:lstStyle/>
        <a:p>
          <a:r>
            <a:rPr lang="ru-RU" dirty="0" smtClean="0"/>
            <a:t>выиграл</a:t>
          </a:r>
          <a:endParaRPr lang="ru-RU" dirty="0"/>
        </a:p>
      </dgm:t>
    </dgm:pt>
    <dgm:pt modelId="{C3E8857F-8226-43AC-88F0-EC9BF6A7D0F1}" type="parTrans" cxnId="{E097CCEA-CB28-4EEF-BEC3-C26F087E9303}">
      <dgm:prSet/>
      <dgm:spPr/>
      <dgm:t>
        <a:bodyPr/>
        <a:lstStyle/>
        <a:p>
          <a:endParaRPr lang="ru-RU"/>
        </a:p>
      </dgm:t>
    </dgm:pt>
    <dgm:pt modelId="{72C07CAA-DD8A-47D2-BBA9-2B3DC9787A66}" type="sibTrans" cxnId="{E097CCEA-CB28-4EEF-BEC3-C26F087E9303}">
      <dgm:prSet/>
      <dgm:spPr/>
      <dgm:t>
        <a:bodyPr/>
        <a:lstStyle/>
        <a:p>
          <a:pPr algn="ctr"/>
          <a:r>
            <a:rPr lang="ru-RU" dirty="0" smtClean="0"/>
            <a:t>0,52</a:t>
          </a:r>
          <a:endParaRPr lang="ru-RU" dirty="0"/>
        </a:p>
      </dgm:t>
    </dgm:pt>
    <dgm:pt modelId="{79F8D48E-9EAF-4A0A-B942-EC0FBEA01466}" type="asst">
      <dgm:prSet phldrT="[Текст]"/>
      <dgm:spPr/>
      <dgm:t>
        <a:bodyPr/>
        <a:lstStyle/>
        <a:p>
          <a:r>
            <a:rPr lang="ru-RU" dirty="0" smtClean="0"/>
            <a:t>проиграл</a:t>
          </a:r>
          <a:endParaRPr lang="ru-RU" dirty="0"/>
        </a:p>
      </dgm:t>
    </dgm:pt>
    <dgm:pt modelId="{454D9112-8531-4539-8572-6C292A5C8DF0}" type="parTrans" cxnId="{D09071AB-B5C5-4DEB-BA38-955E22274E13}">
      <dgm:prSet/>
      <dgm:spPr/>
      <dgm:t>
        <a:bodyPr/>
        <a:lstStyle/>
        <a:p>
          <a:endParaRPr lang="ru-RU"/>
        </a:p>
      </dgm:t>
    </dgm:pt>
    <dgm:pt modelId="{9B7EC3C2-CFE5-46CF-A866-D76C1E881AA2}" type="sibTrans" cxnId="{D09071AB-B5C5-4DEB-BA38-955E22274E13}">
      <dgm:prSet/>
      <dgm:spPr/>
      <dgm:t>
        <a:bodyPr/>
        <a:lstStyle/>
        <a:p>
          <a:endParaRPr lang="ru-RU"/>
        </a:p>
      </dgm:t>
    </dgm:pt>
    <dgm:pt modelId="{29F44D8C-E380-41E2-9863-260B7ED6AA53}" type="pres">
      <dgm:prSet presAssocID="{2889380C-97BF-4036-B7FA-1699F656343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F8BEAE2-A86E-4AEF-B66C-964B30E1C7A9}" type="pres">
      <dgm:prSet presAssocID="{212CC3F5-E61E-4E78-BE79-A3C8DAB4D247}" presName="hierRoot1" presStyleCnt="0">
        <dgm:presLayoutVars>
          <dgm:hierBranch val="init"/>
        </dgm:presLayoutVars>
      </dgm:prSet>
      <dgm:spPr/>
    </dgm:pt>
    <dgm:pt modelId="{4BD2ABF1-2ACE-4FB2-A88C-4F3C968CD225}" type="pres">
      <dgm:prSet presAssocID="{212CC3F5-E61E-4E78-BE79-A3C8DAB4D247}" presName="rootComposite1" presStyleCnt="0"/>
      <dgm:spPr/>
    </dgm:pt>
    <dgm:pt modelId="{67E7B4F0-A509-421B-9F55-20B00F42544C}" type="pres">
      <dgm:prSet presAssocID="{212CC3F5-E61E-4E78-BE79-A3C8DAB4D247}" presName="rootText1" presStyleLbl="node0" presStyleIdx="0" presStyleCnt="1" custScaleX="135131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D264A2C2-0E97-4467-A9EC-2367D31A7C78}" type="pres">
      <dgm:prSet presAssocID="{212CC3F5-E61E-4E78-BE79-A3C8DAB4D247}" presName="titleText1" presStyleLbl="fgAcc0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1CF9046A-991E-4FFD-85CD-812F446AFE9F}" type="pres">
      <dgm:prSet presAssocID="{212CC3F5-E61E-4E78-BE79-A3C8DAB4D247}" presName="rootConnector1" presStyleLbl="node1" presStyleIdx="0" presStyleCnt="2"/>
      <dgm:spPr/>
      <dgm:t>
        <a:bodyPr/>
        <a:lstStyle/>
        <a:p>
          <a:endParaRPr lang="ru-RU"/>
        </a:p>
      </dgm:t>
    </dgm:pt>
    <dgm:pt modelId="{8B103904-F25D-404A-A716-0AEDB9EBB4F1}" type="pres">
      <dgm:prSet presAssocID="{212CC3F5-E61E-4E78-BE79-A3C8DAB4D247}" presName="hierChild2" presStyleCnt="0"/>
      <dgm:spPr/>
    </dgm:pt>
    <dgm:pt modelId="{B8AB6D61-79E8-4113-A143-1EC4749E2CBC}" type="pres">
      <dgm:prSet presAssocID="{212CC3F5-E61E-4E78-BE79-A3C8DAB4D247}" presName="hierChild3" presStyleCnt="0"/>
      <dgm:spPr/>
    </dgm:pt>
    <dgm:pt modelId="{BF1B7FDB-0824-4480-81F6-8660572BAC4D}" type="pres">
      <dgm:prSet presAssocID="{D844E379-9463-4EB4-974D-03817F8AED8E}" presName="Name96" presStyleLbl="parChTrans1D2" presStyleIdx="0" presStyleCnt="2"/>
      <dgm:spPr/>
      <dgm:t>
        <a:bodyPr/>
        <a:lstStyle/>
        <a:p>
          <a:endParaRPr lang="ru-RU"/>
        </a:p>
      </dgm:t>
    </dgm:pt>
    <dgm:pt modelId="{E9D720EF-5D4C-49C5-A5FB-1FED4EF08C0E}" type="pres">
      <dgm:prSet presAssocID="{DA2808D9-D8F8-4278-9721-58E7B367B860}" presName="hierRoot3" presStyleCnt="0">
        <dgm:presLayoutVars>
          <dgm:hierBranch val="init"/>
        </dgm:presLayoutVars>
      </dgm:prSet>
      <dgm:spPr/>
    </dgm:pt>
    <dgm:pt modelId="{109BA2C4-5E34-4A3F-8C87-AAC3F9F57206}" type="pres">
      <dgm:prSet presAssocID="{DA2808D9-D8F8-4278-9721-58E7B367B860}" presName="rootComposite3" presStyleCnt="0"/>
      <dgm:spPr/>
    </dgm:pt>
    <dgm:pt modelId="{69A25B7E-7201-4FC0-9F92-F270ED0B3616}" type="pres">
      <dgm:prSet presAssocID="{DA2808D9-D8F8-4278-9721-58E7B367B860}" presName="rootText3" presStyleLbl="asst1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20EDD0-56AE-41E2-9162-5CD6584CCE12}" type="pres">
      <dgm:prSet presAssocID="{DA2808D9-D8F8-4278-9721-58E7B367B860}" presName="titleText3" presStyleLbl="fgAcc2" presStyleIdx="0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C6F43943-5580-4235-AD7C-84ACDA82FB31}" type="pres">
      <dgm:prSet presAssocID="{DA2808D9-D8F8-4278-9721-58E7B367B860}" presName="rootConnector3" presStyleLbl="asst1" presStyleIdx="0" presStyleCnt="4"/>
      <dgm:spPr/>
      <dgm:t>
        <a:bodyPr/>
        <a:lstStyle/>
        <a:p>
          <a:endParaRPr lang="ru-RU"/>
        </a:p>
      </dgm:t>
    </dgm:pt>
    <dgm:pt modelId="{58F7357A-C9B5-4068-AEAA-2414C4D8C113}" type="pres">
      <dgm:prSet presAssocID="{DA2808D9-D8F8-4278-9721-58E7B367B860}" presName="hierChild6" presStyleCnt="0"/>
      <dgm:spPr/>
    </dgm:pt>
    <dgm:pt modelId="{91730C54-0138-4365-8A91-3508613F2AFC}" type="pres">
      <dgm:prSet presAssocID="{DA2808D9-D8F8-4278-9721-58E7B367B860}" presName="hierChild7" presStyleCnt="0"/>
      <dgm:spPr/>
    </dgm:pt>
    <dgm:pt modelId="{87D6F3B2-1F33-4895-B641-3F4622D040AC}" type="pres">
      <dgm:prSet presAssocID="{C3E8857F-8226-43AC-88F0-EC9BF6A7D0F1}" presName="Name96" presStyleLbl="parChTrans1D3" presStyleIdx="0" presStyleCnt="4"/>
      <dgm:spPr/>
      <dgm:t>
        <a:bodyPr/>
        <a:lstStyle/>
        <a:p>
          <a:endParaRPr lang="ru-RU"/>
        </a:p>
      </dgm:t>
    </dgm:pt>
    <dgm:pt modelId="{00F891A2-B9F2-4C97-888A-5D18F54D661F}" type="pres">
      <dgm:prSet presAssocID="{0FC0763B-0D8F-4EC7-824E-4ABEECB88A59}" presName="hierRoot3" presStyleCnt="0">
        <dgm:presLayoutVars>
          <dgm:hierBranch val="init"/>
        </dgm:presLayoutVars>
      </dgm:prSet>
      <dgm:spPr/>
    </dgm:pt>
    <dgm:pt modelId="{D2A51270-7F75-4875-90CC-6AECCC77D5C8}" type="pres">
      <dgm:prSet presAssocID="{0FC0763B-0D8F-4EC7-824E-4ABEECB88A59}" presName="rootComposite3" presStyleCnt="0"/>
      <dgm:spPr/>
    </dgm:pt>
    <dgm:pt modelId="{63506286-BE31-48C9-8D15-A0F9A8061765}" type="pres">
      <dgm:prSet presAssocID="{0FC0763B-0D8F-4EC7-824E-4ABEECB88A59}" presName="rootText3" presStyleLbl="asst1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6A3EE32-16FF-456E-8B5C-88BE227EF07B}" type="pres">
      <dgm:prSet presAssocID="{0FC0763B-0D8F-4EC7-824E-4ABEECB88A59}" presName="titleText3" presStyleLbl="fgAcc2" presStyleIdx="1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91521623-1B9D-4110-A222-ED4FD324F3E9}" type="pres">
      <dgm:prSet presAssocID="{0FC0763B-0D8F-4EC7-824E-4ABEECB88A59}" presName="rootConnector3" presStyleLbl="asst1" presStyleIdx="1" presStyleCnt="4"/>
      <dgm:spPr/>
      <dgm:t>
        <a:bodyPr/>
        <a:lstStyle/>
        <a:p>
          <a:endParaRPr lang="ru-RU"/>
        </a:p>
      </dgm:t>
    </dgm:pt>
    <dgm:pt modelId="{142B7A18-28B0-435C-BCAD-ECFDE854F366}" type="pres">
      <dgm:prSet presAssocID="{0FC0763B-0D8F-4EC7-824E-4ABEECB88A59}" presName="hierChild6" presStyleCnt="0"/>
      <dgm:spPr/>
    </dgm:pt>
    <dgm:pt modelId="{2D1F9D08-CB36-4597-A3AF-86E502B58E16}" type="pres">
      <dgm:prSet presAssocID="{0FC0763B-0D8F-4EC7-824E-4ABEECB88A59}" presName="hierChild7" presStyleCnt="0"/>
      <dgm:spPr/>
    </dgm:pt>
    <dgm:pt modelId="{6E73F2C7-5E3F-4F92-BE54-7C2CA67A5ABC}" type="pres">
      <dgm:prSet presAssocID="{454D9112-8531-4539-8572-6C292A5C8DF0}" presName="Name96" presStyleLbl="parChTrans1D3" presStyleIdx="1" presStyleCnt="4"/>
      <dgm:spPr/>
      <dgm:t>
        <a:bodyPr/>
        <a:lstStyle/>
        <a:p>
          <a:endParaRPr lang="ru-RU"/>
        </a:p>
      </dgm:t>
    </dgm:pt>
    <dgm:pt modelId="{79377BA3-FC7C-49A1-85C5-4EF6FD2B0EDA}" type="pres">
      <dgm:prSet presAssocID="{79F8D48E-9EAF-4A0A-B942-EC0FBEA01466}" presName="hierRoot3" presStyleCnt="0">
        <dgm:presLayoutVars>
          <dgm:hierBranch val="init"/>
        </dgm:presLayoutVars>
      </dgm:prSet>
      <dgm:spPr/>
    </dgm:pt>
    <dgm:pt modelId="{648C6123-23DC-4F96-BEB7-D38D2F13C218}" type="pres">
      <dgm:prSet presAssocID="{79F8D48E-9EAF-4A0A-B942-EC0FBEA01466}" presName="rootComposite3" presStyleCnt="0"/>
      <dgm:spPr/>
    </dgm:pt>
    <dgm:pt modelId="{6225C464-6F7B-4E58-81A4-2294F4E7B8B7}" type="pres">
      <dgm:prSet presAssocID="{79F8D48E-9EAF-4A0A-B942-EC0FBEA01466}" presName="rootText3" presStyleLbl="asst1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11F953-4220-4F1A-B645-FDF1FAD2B3A1}" type="pres">
      <dgm:prSet presAssocID="{79F8D48E-9EAF-4A0A-B942-EC0FBEA01466}" presName="titleText3" presStyleLbl="fgAcc2" presStyleIdx="2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2C9A2324-F66C-4B3A-AEA3-0E21924615DF}" type="pres">
      <dgm:prSet presAssocID="{79F8D48E-9EAF-4A0A-B942-EC0FBEA01466}" presName="rootConnector3" presStyleLbl="asst1" presStyleIdx="2" presStyleCnt="4"/>
      <dgm:spPr/>
      <dgm:t>
        <a:bodyPr/>
        <a:lstStyle/>
        <a:p>
          <a:endParaRPr lang="ru-RU"/>
        </a:p>
      </dgm:t>
    </dgm:pt>
    <dgm:pt modelId="{ABCA1D3D-5702-4239-AF74-BDDDBEB4D552}" type="pres">
      <dgm:prSet presAssocID="{79F8D48E-9EAF-4A0A-B942-EC0FBEA01466}" presName="hierChild6" presStyleCnt="0"/>
      <dgm:spPr/>
    </dgm:pt>
    <dgm:pt modelId="{94B95F9A-6C4C-41A8-8CAA-43E3ACAC9151}" type="pres">
      <dgm:prSet presAssocID="{79F8D48E-9EAF-4A0A-B942-EC0FBEA01466}" presName="hierChild7" presStyleCnt="0"/>
      <dgm:spPr/>
    </dgm:pt>
    <dgm:pt modelId="{FD481C84-EFB3-4EF5-872F-393F63874F48}" type="pres">
      <dgm:prSet presAssocID="{45C9090B-94B6-4963-9B54-40B2A6CA8654}" presName="Name96" presStyleLbl="parChTrans1D2" presStyleIdx="1" presStyleCnt="2"/>
      <dgm:spPr/>
      <dgm:t>
        <a:bodyPr/>
        <a:lstStyle/>
        <a:p>
          <a:endParaRPr lang="ru-RU"/>
        </a:p>
      </dgm:t>
    </dgm:pt>
    <dgm:pt modelId="{69EA1AA7-11A2-4F5C-9081-CB6664E581AE}" type="pres">
      <dgm:prSet presAssocID="{7E14794E-3588-481B-86C9-3447E4BB8398}" presName="hierRoot3" presStyleCnt="0">
        <dgm:presLayoutVars>
          <dgm:hierBranch val="init"/>
        </dgm:presLayoutVars>
      </dgm:prSet>
      <dgm:spPr/>
    </dgm:pt>
    <dgm:pt modelId="{C12C68A4-67AF-4D8B-9708-ABD4C9A75A10}" type="pres">
      <dgm:prSet presAssocID="{7E14794E-3588-481B-86C9-3447E4BB8398}" presName="rootComposite3" presStyleCnt="0"/>
      <dgm:spPr/>
    </dgm:pt>
    <dgm:pt modelId="{B9355395-FC0E-4FC7-8481-E7FEA17653FC}" type="pres">
      <dgm:prSet presAssocID="{7E14794E-3588-481B-86C9-3447E4BB8398}" presName="rootText3" presStyleLbl="asst1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FB34F0-5C25-4488-B942-87A7B06C616A}" type="pres">
      <dgm:prSet presAssocID="{7E14794E-3588-481B-86C9-3447E4BB8398}" presName="titleText3" presStyleLbl="fgAcc2" presStyleIdx="3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0C9FC4A2-CD95-4B19-9F89-9632BB977F4C}" type="pres">
      <dgm:prSet presAssocID="{7E14794E-3588-481B-86C9-3447E4BB8398}" presName="rootConnector3" presStyleLbl="asst1" presStyleIdx="3" presStyleCnt="4"/>
      <dgm:spPr/>
      <dgm:t>
        <a:bodyPr/>
        <a:lstStyle/>
        <a:p>
          <a:endParaRPr lang="ru-RU"/>
        </a:p>
      </dgm:t>
    </dgm:pt>
    <dgm:pt modelId="{7D713640-F5DA-4DD1-B78D-0A3F0FCF411B}" type="pres">
      <dgm:prSet presAssocID="{7E14794E-3588-481B-86C9-3447E4BB8398}" presName="hierChild6" presStyleCnt="0"/>
      <dgm:spPr/>
    </dgm:pt>
    <dgm:pt modelId="{24E18F82-2BAC-4874-B346-97B8B9F94DDD}" type="pres">
      <dgm:prSet presAssocID="{524D306F-9746-449C-B831-2927548F8B67}" presName="Name37" presStyleLbl="parChTrans1D3" presStyleIdx="2" presStyleCnt="4"/>
      <dgm:spPr/>
      <dgm:t>
        <a:bodyPr/>
        <a:lstStyle/>
        <a:p>
          <a:endParaRPr lang="ru-RU"/>
        </a:p>
      </dgm:t>
    </dgm:pt>
    <dgm:pt modelId="{30918B10-6841-4D77-AC1C-31881FF6E6C5}" type="pres">
      <dgm:prSet presAssocID="{8E32183D-9C32-44D2-956E-824A45F915BF}" presName="hierRoot2" presStyleCnt="0">
        <dgm:presLayoutVars>
          <dgm:hierBranch val="init"/>
        </dgm:presLayoutVars>
      </dgm:prSet>
      <dgm:spPr/>
    </dgm:pt>
    <dgm:pt modelId="{E9B3D6DB-4D44-46CF-9257-D16078E7E370}" type="pres">
      <dgm:prSet presAssocID="{8E32183D-9C32-44D2-956E-824A45F915BF}" presName="rootComposite" presStyleCnt="0"/>
      <dgm:spPr/>
    </dgm:pt>
    <dgm:pt modelId="{1CC040DE-3D1B-485A-9D02-93B35139FE40}" type="pres">
      <dgm:prSet presAssocID="{8E32183D-9C32-44D2-956E-824A45F915BF}" presName="rootText" presStyleLbl="node1" presStyleIdx="0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363C0AF7-BAA2-4527-B542-96EA326C50F8}" type="pres">
      <dgm:prSet presAssocID="{8E32183D-9C32-44D2-956E-824A45F915BF}" presName="titleText2" presStyleLbl="fgAcc1" presStyleIdx="0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BEE85A2F-7992-4548-9D07-112F6B17172E}" type="pres">
      <dgm:prSet presAssocID="{8E32183D-9C32-44D2-956E-824A45F915BF}" presName="rootConnector" presStyleLbl="node3" presStyleIdx="0" presStyleCnt="0"/>
      <dgm:spPr/>
      <dgm:t>
        <a:bodyPr/>
        <a:lstStyle/>
        <a:p>
          <a:endParaRPr lang="ru-RU"/>
        </a:p>
      </dgm:t>
    </dgm:pt>
    <dgm:pt modelId="{0114F488-3F11-486E-835D-8296C5AC20DE}" type="pres">
      <dgm:prSet presAssocID="{8E32183D-9C32-44D2-956E-824A45F915BF}" presName="hierChild4" presStyleCnt="0"/>
      <dgm:spPr/>
    </dgm:pt>
    <dgm:pt modelId="{9DD5B951-98C8-42B8-B0C4-7F685EBF27A4}" type="pres">
      <dgm:prSet presAssocID="{8E32183D-9C32-44D2-956E-824A45F915BF}" presName="hierChild5" presStyleCnt="0"/>
      <dgm:spPr/>
    </dgm:pt>
    <dgm:pt modelId="{0F44F80B-7F81-4C7D-BBF4-35D2ECAEF1AE}" type="pres">
      <dgm:prSet presAssocID="{A523B8D2-8E88-417A-8FA2-99F84DDA2A9F}" presName="Name37" presStyleLbl="parChTrans1D3" presStyleIdx="3" presStyleCnt="4"/>
      <dgm:spPr/>
      <dgm:t>
        <a:bodyPr/>
        <a:lstStyle/>
        <a:p>
          <a:endParaRPr lang="ru-RU"/>
        </a:p>
      </dgm:t>
    </dgm:pt>
    <dgm:pt modelId="{C8C0F3FC-7111-43A5-B19D-56450701995E}" type="pres">
      <dgm:prSet presAssocID="{5B97D5A8-8EDE-4D54-9A49-526775EA5597}" presName="hierRoot2" presStyleCnt="0">
        <dgm:presLayoutVars>
          <dgm:hierBranch val="init"/>
        </dgm:presLayoutVars>
      </dgm:prSet>
      <dgm:spPr/>
    </dgm:pt>
    <dgm:pt modelId="{5D8E0C26-1683-4592-A4EF-198E06C57B54}" type="pres">
      <dgm:prSet presAssocID="{5B97D5A8-8EDE-4D54-9A49-526775EA5597}" presName="rootComposite" presStyleCnt="0"/>
      <dgm:spPr/>
    </dgm:pt>
    <dgm:pt modelId="{BFD96404-4EBD-4789-9E16-A3E4AC1CB933}" type="pres">
      <dgm:prSet presAssocID="{5B97D5A8-8EDE-4D54-9A49-526775EA5597}" presName="rootText" presStyleLbl="node1" presStyleIdx="1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FF99E385-7854-42CA-927C-6A59E74B7DEF}" type="pres">
      <dgm:prSet presAssocID="{5B97D5A8-8EDE-4D54-9A49-526775EA5597}" presName="titleText2" presStyleLbl="fgAcc1" presStyleIdx="1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F6FDF040-AE5D-4E1A-BDD2-D6CD711415C9}" type="pres">
      <dgm:prSet presAssocID="{5B97D5A8-8EDE-4D54-9A49-526775EA5597}" presName="rootConnector" presStyleLbl="node3" presStyleIdx="0" presStyleCnt="0"/>
      <dgm:spPr/>
      <dgm:t>
        <a:bodyPr/>
        <a:lstStyle/>
        <a:p>
          <a:endParaRPr lang="ru-RU"/>
        </a:p>
      </dgm:t>
    </dgm:pt>
    <dgm:pt modelId="{9CCA6CAA-680E-4CC1-9543-0A2B408D133B}" type="pres">
      <dgm:prSet presAssocID="{5B97D5A8-8EDE-4D54-9A49-526775EA5597}" presName="hierChild4" presStyleCnt="0"/>
      <dgm:spPr/>
    </dgm:pt>
    <dgm:pt modelId="{D135CF9B-C6C8-4410-A64E-55A97E691564}" type="pres">
      <dgm:prSet presAssocID="{5B97D5A8-8EDE-4D54-9A49-526775EA5597}" presName="hierChild5" presStyleCnt="0"/>
      <dgm:spPr/>
    </dgm:pt>
    <dgm:pt modelId="{6AAFC08D-7BCA-43FD-B799-BDBF8BCB260C}" type="pres">
      <dgm:prSet presAssocID="{7E14794E-3588-481B-86C9-3447E4BB8398}" presName="hierChild7" presStyleCnt="0"/>
      <dgm:spPr/>
    </dgm:pt>
  </dgm:ptLst>
  <dgm:cxnLst>
    <dgm:cxn modelId="{7484DB7F-B819-4BF0-83AD-858B7D53DF8E}" type="presOf" srcId="{79F8D48E-9EAF-4A0A-B942-EC0FBEA01466}" destId="{6225C464-6F7B-4E58-81A4-2294F4E7B8B7}" srcOrd="0" destOrd="0" presId="urn:microsoft.com/office/officeart/2008/layout/NameandTitleOrganizationalChart"/>
    <dgm:cxn modelId="{649B62E0-ADAA-4DEE-AAF7-D865A828EF33}" type="presOf" srcId="{7E14794E-3588-481B-86C9-3447E4BB8398}" destId="{B9355395-FC0E-4FC7-8481-E7FEA17653FC}" srcOrd="0" destOrd="0" presId="urn:microsoft.com/office/officeart/2008/layout/NameandTitleOrganizationalChart"/>
    <dgm:cxn modelId="{AF14F010-026A-4664-8DB2-1053B5E6ACA8}" type="presOf" srcId="{212CC3F5-E61E-4E78-BE79-A3C8DAB4D247}" destId="{1CF9046A-991E-4FFD-85CD-812F446AFE9F}" srcOrd="1" destOrd="0" presId="urn:microsoft.com/office/officeart/2008/layout/NameandTitleOrganizationalChart"/>
    <dgm:cxn modelId="{3CE11699-F0D6-4A12-8323-2F14D2C24842}" type="presOf" srcId="{5B97D5A8-8EDE-4D54-9A49-526775EA5597}" destId="{F6FDF040-AE5D-4E1A-BDD2-D6CD711415C9}" srcOrd="1" destOrd="0" presId="urn:microsoft.com/office/officeart/2008/layout/NameandTitleOrganizationalChart"/>
    <dgm:cxn modelId="{8A78A586-E8E6-4C90-97C2-4073597C4979}" srcId="{7E14794E-3588-481B-86C9-3447E4BB8398}" destId="{8E32183D-9C32-44D2-956E-824A45F915BF}" srcOrd="0" destOrd="0" parTransId="{524D306F-9746-449C-B831-2927548F8B67}" sibTransId="{F2C5F4CC-4B23-458C-A0F0-19A12329E286}"/>
    <dgm:cxn modelId="{E60AA5C9-4D8B-4970-BAFF-6C9F33DE9C83}" type="presOf" srcId="{9B7EC3C2-CFE5-46CF-A866-D76C1E881AA2}" destId="{5111F953-4220-4F1A-B645-FDF1FAD2B3A1}" srcOrd="0" destOrd="0" presId="urn:microsoft.com/office/officeart/2008/layout/NameandTitleOrganizationalChart"/>
    <dgm:cxn modelId="{7811E545-620C-43B3-BB29-1AE355F6AB66}" type="presOf" srcId="{C3E8857F-8226-43AC-88F0-EC9BF6A7D0F1}" destId="{87D6F3B2-1F33-4895-B641-3F4622D040AC}" srcOrd="0" destOrd="0" presId="urn:microsoft.com/office/officeart/2008/layout/NameandTitleOrganizationalChart"/>
    <dgm:cxn modelId="{97475942-33E0-4DF1-B2B5-1F06C910E3BC}" type="presOf" srcId="{8E32183D-9C32-44D2-956E-824A45F915BF}" destId="{1CC040DE-3D1B-485A-9D02-93B35139FE40}" srcOrd="0" destOrd="0" presId="urn:microsoft.com/office/officeart/2008/layout/NameandTitleOrganizationalChart"/>
    <dgm:cxn modelId="{51472847-5760-445E-91A2-3E8609C8DD7B}" type="presOf" srcId="{5B97D5A8-8EDE-4D54-9A49-526775EA5597}" destId="{BFD96404-4EBD-4789-9E16-A3E4AC1CB933}" srcOrd="0" destOrd="0" presId="urn:microsoft.com/office/officeart/2008/layout/NameandTitleOrganizationalChart"/>
    <dgm:cxn modelId="{0C19A3E4-6C5A-4986-9D1D-7AEB622CDA68}" type="presOf" srcId="{0FC0763B-0D8F-4EC7-824E-4ABEECB88A59}" destId="{63506286-BE31-48C9-8D15-A0F9A8061765}" srcOrd="0" destOrd="0" presId="urn:microsoft.com/office/officeart/2008/layout/NameandTitleOrganizationalChart"/>
    <dgm:cxn modelId="{B5E0CFB4-5FAD-4923-A782-F489A24D1D54}" type="presOf" srcId="{454D9112-8531-4539-8572-6C292A5C8DF0}" destId="{6E73F2C7-5E3F-4F92-BE54-7C2CA67A5ABC}" srcOrd="0" destOrd="0" presId="urn:microsoft.com/office/officeart/2008/layout/NameandTitleOrganizationalChart"/>
    <dgm:cxn modelId="{EA68361E-B3C8-4E34-BEED-F5CEE0DAC2EB}" srcId="{2889380C-97BF-4036-B7FA-1699F656343D}" destId="{212CC3F5-E61E-4E78-BE79-A3C8DAB4D247}" srcOrd="0" destOrd="0" parTransId="{70154AF8-1899-431F-BA5E-4685828D1263}" sibTransId="{A6D9E409-75F2-4666-96B5-87E4FD40E923}"/>
    <dgm:cxn modelId="{31F49577-790C-4F2E-94F5-DABFD156435C}" type="presOf" srcId="{D844E379-9463-4EB4-974D-03817F8AED8E}" destId="{BF1B7FDB-0824-4480-81F6-8660572BAC4D}" srcOrd="0" destOrd="0" presId="urn:microsoft.com/office/officeart/2008/layout/NameandTitleOrganizationalChart"/>
    <dgm:cxn modelId="{6D2CD393-7E56-4DFB-A94A-D74634EA1B11}" type="presOf" srcId="{524D306F-9746-449C-B831-2927548F8B67}" destId="{24E18F82-2BAC-4874-B346-97B8B9F94DDD}" srcOrd="0" destOrd="0" presId="urn:microsoft.com/office/officeart/2008/layout/NameandTitleOrganizationalChart"/>
    <dgm:cxn modelId="{1D9E8E02-B1DF-4081-BCDD-13CAEB1CBB3D}" srcId="{7E14794E-3588-481B-86C9-3447E4BB8398}" destId="{5B97D5A8-8EDE-4D54-9A49-526775EA5597}" srcOrd="1" destOrd="0" parTransId="{A523B8D2-8E88-417A-8FA2-99F84DDA2A9F}" sibTransId="{816609BD-8D2D-4509-90D6-00AF01CF8EE8}"/>
    <dgm:cxn modelId="{D09071AB-B5C5-4DEB-BA38-955E22274E13}" srcId="{DA2808D9-D8F8-4278-9721-58E7B367B860}" destId="{79F8D48E-9EAF-4A0A-B942-EC0FBEA01466}" srcOrd="1" destOrd="0" parTransId="{454D9112-8531-4539-8572-6C292A5C8DF0}" sibTransId="{9B7EC3C2-CFE5-46CF-A866-D76C1E881AA2}"/>
    <dgm:cxn modelId="{15D3B585-636C-4ED2-B699-C07E5661263F}" srcId="{212CC3F5-E61E-4E78-BE79-A3C8DAB4D247}" destId="{DA2808D9-D8F8-4278-9721-58E7B367B860}" srcOrd="0" destOrd="0" parTransId="{D844E379-9463-4EB4-974D-03817F8AED8E}" sibTransId="{58E89507-B543-428F-8C7C-AA0C15FB4D25}"/>
    <dgm:cxn modelId="{94BB0EF0-C555-41C8-A75E-DF94735C9A10}" type="presOf" srcId="{58E89507-B543-428F-8C7C-AA0C15FB4D25}" destId="{5D20EDD0-56AE-41E2-9162-5CD6584CCE12}" srcOrd="0" destOrd="0" presId="urn:microsoft.com/office/officeart/2008/layout/NameandTitleOrganizationalChart"/>
    <dgm:cxn modelId="{5F4EA702-AB42-4922-BD99-B3473C7D8312}" type="presOf" srcId="{F2C5F4CC-4B23-458C-A0F0-19A12329E286}" destId="{363C0AF7-BAA2-4527-B542-96EA326C50F8}" srcOrd="0" destOrd="0" presId="urn:microsoft.com/office/officeart/2008/layout/NameandTitleOrganizationalChart"/>
    <dgm:cxn modelId="{A72683D4-9C85-4EFA-A53F-85B49BBE94DC}" type="presOf" srcId="{A6D9E409-75F2-4666-96B5-87E4FD40E923}" destId="{D264A2C2-0E97-4467-A9EC-2367D31A7C78}" srcOrd="0" destOrd="0" presId="urn:microsoft.com/office/officeart/2008/layout/NameandTitleOrganizationalChart"/>
    <dgm:cxn modelId="{C39891A9-D56A-4A3E-91E1-C9BE887B3DBD}" type="presOf" srcId="{A523B8D2-8E88-417A-8FA2-99F84DDA2A9F}" destId="{0F44F80B-7F81-4C7D-BBF4-35D2ECAEF1AE}" srcOrd="0" destOrd="0" presId="urn:microsoft.com/office/officeart/2008/layout/NameandTitleOrganizationalChart"/>
    <dgm:cxn modelId="{7D718BB5-0EBB-4CD8-9B98-A3A5B63B1011}" srcId="{212CC3F5-E61E-4E78-BE79-A3C8DAB4D247}" destId="{7E14794E-3588-481B-86C9-3447E4BB8398}" srcOrd="1" destOrd="0" parTransId="{45C9090B-94B6-4963-9B54-40B2A6CA8654}" sibTransId="{CB50C5B4-9596-4B11-85B4-BCEFCB27877B}"/>
    <dgm:cxn modelId="{5ACB14DE-5EB3-46E8-842F-BECCE1A7C200}" type="presOf" srcId="{0FC0763B-0D8F-4EC7-824E-4ABEECB88A59}" destId="{91521623-1B9D-4110-A222-ED4FD324F3E9}" srcOrd="1" destOrd="0" presId="urn:microsoft.com/office/officeart/2008/layout/NameandTitleOrganizationalChart"/>
    <dgm:cxn modelId="{C980F4D7-B4EE-4CC7-83AD-C69175FBF66D}" type="presOf" srcId="{7E14794E-3588-481B-86C9-3447E4BB8398}" destId="{0C9FC4A2-CD95-4B19-9F89-9632BB977F4C}" srcOrd="1" destOrd="0" presId="urn:microsoft.com/office/officeart/2008/layout/NameandTitleOrganizationalChart"/>
    <dgm:cxn modelId="{54B754EC-182D-43F3-AD71-4F31207ED88B}" type="presOf" srcId="{2889380C-97BF-4036-B7FA-1699F656343D}" destId="{29F44D8C-E380-41E2-9863-260B7ED6AA53}" srcOrd="0" destOrd="0" presId="urn:microsoft.com/office/officeart/2008/layout/NameandTitleOrganizationalChart"/>
    <dgm:cxn modelId="{0AF47AE2-690D-4FEF-90B4-75DD7F3DD6D3}" type="presOf" srcId="{816609BD-8D2D-4509-90D6-00AF01CF8EE8}" destId="{FF99E385-7854-42CA-927C-6A59E74B7DEF}" srcOrd="0" destOrd="0" presId="urn:microsoft.com/office/officeart/2008/layout/NameandTitleOrganizationalChart"/>
    <dgm:cxn modelId="{70CCB16E-7055-4BC5-83D2-75466A657930}" type="presOf" srcId="{72C07CAA-DD8A-47D2-BBA9-2B3DC9787A66}" destId="{F6A3EE32-16FF-456E-8B5C-88BE227EF07B}" srcOrd="0" destOrd="0" presId="urn:microsoft.com/office/officeart/2008/layout/NameandTitleOrganizationalChart"/>
    <dgm:cxn modelId="{E097CCEA-CB28-4EEF-BEC3-C26F087E9303}" srcId="{DA2808D9-D8F8-4278-9721-58E7B367B860}" destId="{0FC0763B-0D8F-4EC7-824E-4ABEECB88A59}" srcOrd="0" destOrd="0" parTransId="{C3E8857F-8226-43AC-88F0-EC9BF6A7D0F1}" sibTransId="{72C07CAA-DD8A-47D2-BBA9-2B3DC9787A66}"/>
    <dgm:cxn modelId="{C19B96EA-069D-4E82-99A8-4E21D18B540C}" type="presOf" srcId="{CB50C5B4-9596-4B11-85B4-BCEFCB27877B}" destId="{8AFB34F0-5C25-4488-B942-87A7B06C616A}" srcOrd="0" destOrd="0" presId="urn:microsoft.com/office/officeart/2008/layout/NameandTitleOrganizationalChart"/>
    <dgm:cxn modelId="{8A998F3C-6E00-4868-B3B1-01E2A1A0CA7B}" type="presOf" srcId="{DA2808D9-D8F8-4278-9721-58E7B367B860}" destId="{C6F43943-5580-4235-AD7C-84ACDA82FB31}" srcOrd="1" destOrd="0" presId="urn:microsoft.com/office/officeart/2008/layout/NameandTitleOrganizationalChart"/>
    <dgm:cxn modelId="{F6ECCB89-25F9-42D8-8112-C455A50A13B6}" type="presOf" srcId="{DA2808D9-D8F8-4278-9721-58E7B367B860}" destId="{69A25B7E-7201-4FC0-9F92-F270ED0B3616}" srcOrd="0" destOrd="0" presId="urn:microsoft.com/office/officeart/2008/layout/NameandTitleOrganizationalChart"/>
    <dgm:cxn modelId="{44DE51EC-6277-4DC8-8E54-82011484DA37}" type="presOf" srcId="{79F8D48E-9EAF-4A0A-B942-EC0FBEA01466}" destId="{2C9A2324-F66C-4B3A-AEA3-0E21924615DF}" srcOrd="1" destOrd="0" presId="urn:microsoft.com/office/officeart/2008/layout/NameandTitleOrganizationalChart"/>
    <dgm:cxn modelId="{B1A8BF9F-B3BB-49E9-A446-15E03BD93A76}" type="presOf" srcId="{8E32183D-9C32-44D2-956E-824A45F915BF}" destId="{BEE85A2F-7992-4548-9D07-112F6B17172E}" srcOrd="1" destOrd="0" presId="urn:microsoft.com/office/officeart/2008/layout/NameandTitleOrganizationalChart"/>
    <dgm:cxn modelId="{0821DE30-0BE6-46EB-A2C3-736985C33E56}" type="presOf" srcId="{45C9090B-94B6-4963-9B54-40B2A6CA8654}" destId="{FD481C84-EFB3-4EF5-872F-393F63874F48}" srcOrd="0" destOrd="0" presId="urn:microsoft.com/office/officeart/2008/layout/NameandTitleOrganizationalChart"/>
    <dgm:cxn modelId="{2308C0FB-A03E-49D2-A834-6FF2A55C1E4B}" type="presOf" srcId="{212CC3F5-E61E-4E78-BE79-A3C8DAB4D247}" destId="{67E7B4F0-A509-421B-9F55-20B00F42544C}" srcOrd="0" destOrd="0" presId="urn:microsoft.com/office/officeart/2008/layout/NameandTitleOrganizationalChart"/>
    <dgm:cxn modelId="{211189F2-6E0A-4D54-B142-A51352EF3113}" type="presParOf" srcId="{29F44D8C-E380-41E2-9863-260B7ED6AA53}" destId="{BF8BEAE2-A86E-4AEF-B66C-964B30E1C7A9}" srcOrd="0" destOrd="0" presId="urn:microsoft.com/office/officeart/2008/layout/NameandTitleOrganizationalChart"/>
    <dgm:cxn modelId="{CB984E6C-699B-4A95-AF19-34387A2AB5B3}" type="presParOf" srcId="{BF8BEAE2-A86E-4AEF-B66C-964B30E1C7A9}" destId="{4BD2ABF1-2ACE-4FB2-A88C-4F3C968CD225}" srcOrd="0" destOrd="0" presId="urn:microsoft.com/office/officeart/2008/layout/NameandTitleOrganizationalChart"/>
    <dgm:cxn modelId="{65916229-6501-4C6B-AA5A-1DC9C84E2DBA}" type="presParOf" srcId="{4BD2ABF1-2ACE-4FB2-A88C-4F3C968CD225}" destId="{67E7B4F0-A509-421B-9F55-20B00F42544C}" srcOrd="0" destOrd="0" presId="urn:microsoft.com/office/officeart/2008/layout/NameandTitleOrganizationalChart"/>
    <dgm:cxn modelId="{05068999-8B8E-4830-93E6-2A18D80B1D5D}" type="presParOf" srcId="{4BD2ABF1-2ACE-4FB2-A88C-4F3C968CD225}" destId="{D264A2C2-0E97-4467-A9EC-2367D31A7C78}" srcOrd="1" destOrd="0" presId="urn:microsoft.com/office/officeart/2008/layout/NameandTitleOrganizationalChart"/>
    <dgm:cxn modelId="{D5A8F066-3805-4FF7-A635-43ED1D67D948}" type="presParOf" srcId="{4BD2ABF1-2ACE-4FB2-A88C-4F3C968CD225}" destId="{1CF9046A-991E-4FFD-85CD-812F446AFE9F}" srcOrd="2" destOrd="0" presId="urn:microsoft.com/office/officeart/2008/layout/NameandTitleOrganizationalChart"/>
    <dgm:cxn modelId="{A12A56F6-22AA-4C48-B0DC-BC42495578DD}" type="presParOf" srcId="{BF8BEAE2-A86E-4AEF-B66C-964B30E1C7A9}" destId="{8B103904-F25D-404A-A716-0AEDB9EBB4F1}" srcOrd="1" destOrd="0" presId="urn:microsoft.com/office/officeart/2008/layout/NameandTitleOrganizationalChart"/>
    <dgm:cxn modelId="{06E6242D-5B36-49B6-977F-12FB42F5C73D}" type="presParOf" srcId="{BF8BEAE2-A86E-4AEF-B66C-964B30E1C7A9}" destId="{B8AB6D61-79E8-4113-A143-1EC4749E2CBC}" srcOrd="2" destOrd="0" presId="urn:microsoft.com/office/officeart/2008/layout/NameandTitleOrganizationalChart"/>
    <dgm:cxn modelId="{4971EA2C-F820-4BE5-BF21-F1A32D09D445}" type="presParOf" srcId="{B8AB6D61-79E8-4113-A143-1EC4749E2CBC}" destId="{BF1B7FDB-0824-4480-81F6-8660572BAC4D}" srcOrd="0" destOrd="0" presId="urn:microsoft.com/office/officeart/2008/layout/NameandTitleOrganizationalChart"/>
    <dgm:cxn modelId="{EB769E5B-EE51-44BF-AF24-6F0469D5CC84}" type="presParOf" srcId="{B8AB6D61-79E8-4113-A143-1EC4749E2CBC}" destId="{E9D720EF-5D4C-49C5-A5FB-1FED4EF08C0E}" srcOrd="1" destOrd="0" presId="urn:microsoft.com/office/officeart/2008/layout/NameandTitleOrganizationalChart"/>
    <dgm:cxn modelId="{E64A60C5-51DD-429A-9BFE-49DCDC31D6BB}" type="presParOf" srcId="{E9D720EF-5D4C-49C5-A5FB-1FED4EF08C0E}" destId="{109BA2C4-5E34-4A3F-8C87-AAC3F9F57206}" srcOrd="0" destOrd="0" presId="urn:microsoft.com/office/officeart/2008/layout/NameandTitleOrganizationalChart"/>
    <dgm:cxn modelId="{9AB03DF7-344C-4FB2-A755-E4947B653F83}" type="presParOf" srcId="{109BA2C4-5E34-4A3F-8C87-AAC3F9F57206}" destId="{69A25B7E-7201-4FC0-9F92-F270ED0B3616}" srcOrd="0" destOrd="0" presId="urn:microsoft.com/office/officeart/2008/layout/NameandTitleOrganizationalChart"/>
    <dgm:cxn modelId="{6D38981C-C1BF-4D99-B0AA-EE959D4200F3}" type="presParOf" srcId="{109BA2C4-5E34-4A3F-8C87-AAC3F9F57206}" destId="{5D20EDD0-56AE-41E2-9162-5CD6584CCE12}" srcOrd="1" destOrd="0" presId="urn:microsoft.com/office/officeart/2008/layout/NameandTitleOrganizationalChart"/>
    <dgm:cxn modelId="{1541C41C-E5E5-40B1-8C5A-FE2B5C4294CB}" type="presParOf" srcId="{109BA2C4-5E34-4A3F-8C87-AAC3F9F57206}" destId="{C6F43943-5580-4235-AD7C-84ACDA82FB31}" srcOrd="2" destOrd="0" presId="urn:microsoft.com/office/officeart/2008/layout/NameandTitleOrganizationalChart"/>
    <dgm:cxn modelId="{A75683B5-180E-4767-94F2-5DA7BA48EE29}" type="presParOf" srcId="{E9D720EF-5D4C-49C5-A5FB-1FED4EF08C0E}" destId="{58F7357A-C9B5-4068-AEAA-2414C4D8C113}" srcOrd="1" destOrd="0" presId="urn:microsoft.com/office/officeart/2008/layout/NameandTitleOrganizationalChart"/>
    <dgm:cxn modelId="{9F730E77-91CD-4A21-883A-E8F1109E662D}" type="presParOf" srcId="{E9D720EF-5D4C-49C5-A5FB-1FED4EF08C0E}" destId="{91730C54-0138-4365-8A91-3508613F2AFC}" srcOrd="2" destOrd="0" presId="urn:microsoft.com/office/officeart/2008/layout/NameandTitleOrganizationalChart"/>
    <dgm:cxn modelId="{F66C2B8F-568A-4BD5-8A43-BA3A29CD5C77}" type="presParOf" srcId="{91730C54-0138-4365-8A91-3508613F2AFC}" destId="{87D6F3B2-1F33-4895-B641-3F4622D040AC}" srcOrd="0" destOrd="0" presId="urn:microsoft.com/office/officeart/2008/layout/NameandTitleOrganizationalChart"/>
    <dgm:cxn modelId="{8148CF9E-101E-4AD8-BE36-38C112FA513F}" type="presParOf" srcId="{91730C54-0138-4365-8A91-3508613F2AFC}" destId="{00F891A2-B9F2-4C97-888A-5D18F54D661F}" srcOrd="1" destOrd="0" presId="urn:microsoft.com/office/officeart/2008/layout/NameandTitleOrganizationalChart"/>
    <dgm:cxn modelId="{87E720C9-5119-46A7-BF10-A66ACFB76CDC}" type="presParOf" srcId="{00F891A2-B9F2-4C97-888A-5D18F54D661F}" destId="{D2A51270-7F75-4875-90CC-6AECCC77D5C8}" srcOrd="0" destOrd="0" presId="urn:microsoft.com/office/officeart/2008/layout/NameandTitleOrganizationalChart"/>
    <dgm:cxn modelId="{F26B1B74-58BA-44B3-AC58-F6670BBD1C59}" type="presParOf" srcId="{D2A51270-7F75-4875-90CC-6AECCC77D5C8}" destId="{63506286-BE31-48C9-8D15-A0F9A8061765}" srcOrd="0" destOrd="0" presId="urn:microsoft.com/office/officeart/2008/layout/NameandTitleOrganizationalChart"/>
    <dgm:cxn modelId="{B0E1DB26-0FF4-4EF6-B2ED-E54B09C37570}" type="presParOf" srcId="{D2A51270-7F75-4875-90CC-6AECCC77D5C8}" destId="{F6A3EE32-16FF-456E-8B5C-88BE227EF07B}" srcOrd="1" destOrd="0" presId="urn:microsoft.com/office/officeart/2008/layout/NameandTitleOrganizationalChart"/>
    <dgm:cxn modelId="{27FF9EE7-50A4-4118-BD82-BDAD9403C2D9}" type="presParOf" srcId="{D2A51270-7F75-4875-90CC-6AECCC77D5C8}" destId="{91521623-1B9D-4110-A222-ED4FD324F3E9}" srcOrd="2" destOrd="0" presId="urn:microsoft.com/office/officeart/2008/layout/NameandTitleOrganizationalChart"/>
    <dgm:cxn modelId="{41F456B1-DF83-4D54-8E06-F871F683642A}" type="presParOf" srcId="{00F891A2-B9F2-4C97-888A-5D18F54D661F}" destId="{142B7A18-28B0-435C-BCAD-ECFDE854F366}" srcOrd="1" destOrd="0" presId="urn:microsoft.com/office/officeart/2008/layout/NameandTitleOrganizationalChart"/>
    <dgm:cxn modelId="{24839694-49DC-4659-8FF2-60A1431A7731}" type="presParOf" srcId="{00F891A2-B9F2-4C97-888A-5D18F54D661F}" destId="{2D1F9D08-CB36-4597-A3AF-86E502B58E16}" srcOrd="2" destOrd="0" presId="urn:microsoft.com/office/officeart/2008/layout/NameandTitleOrganizationalChart"/>
    <dgm:cxn modelId="{B358F0AF-565B-49D4-B9E8-EBA8E86A3EEA}" type="presParOf" srcId="{91730C54-0138-4365-8A91-3508613F2AFC}" destId="{6E73F2C7-5E3F-4F92-BE54-7C2CA67A5ABC}" srcOrd="2" destOrd="0" presId="urn:microsoft.com/office/officeart/2008/layout/NameandTitleOrganizationalChart"/>
    <dgm:cxn modelId="{EE3F9012-4389-4986-BEA0-C251C1514CC2}" type="presParOf" srcId="{91730C54-0138-4365-8A91-3508613F2AFC}" destId="{79377BA3-FC7C-49A1-85C5-4EF6FD2B0EDA}" srcOrd="3" destOrd="0" presId="urn:microsoft.com/office/officeart/2008/layout/NameandTitleOrganizationalChart"/>
    <dgm:cxn modelId="{287DB330-3623-4894-A321-C2C3345E0191}" type="presParOf" srcId="{79377BA3-FC7C-49A1-85C5-4EF6FD2B0EDA}" destId="{648C6123-23DC-4F96-BEB7-D38D2F13C218}" srcOrd="0" destOrd="0" presId="urn:microsoft.com/office/officeart/2008/layout/NameandTitleOrganizationalChart"/>
    <dgm:cxn modelId="{FCA32509-F52A-434A-8541-DC7E7C54A2A6}" type="presParOf" srcId="{648C6123-23DC-4F96-BEB7-D38D2F13C218}" destId="{6225C464-6F7B-4E58-81A4-2294F4E7B8B7}" srcOrd="0" destOrd="0" presId="urn:microsoft.com/office/officeart/2008/layout/NameandTitleOrganizationalChart"/>
    <dgm:cxn modelId="{09B1D03B-D7CB-412B-9D02-0E8AFFD5F4B8}" type="presParOf" srcId="{648C6123-23DC-4F96-BEB7-D38D2F13C218}" destId="{5111F953-4220-4F1A-B645-FDF1FAD2B3A1}" srcOrd="1" destOrd="0" presId="urn:microsoft.com/office/officeart/2008/layout/NameandTitleOrganizationalChart"/>
    <dgm:cxn modelId="{8560E467-3CD0-4A7A-8724-9A2E4998AD71}" type="presParOf" srcId="{648C6123-23DC-4F96-BEB7-D38D2F13C218}" destId="{2C9A2324-F66C-4B3A-AEA3-0E21924615DF}" srcOrd="2" destOrd="0" presId="urn:microsoft.com/office/officeart/2008/layout/NameandTitleOrganizationalChart"/>
    <dgm:cxn modelId="{F3251B6C-5396-44A1-BCAF-0F6CAC61EB61}" type="presParOf" srcId="{79377BA3-FC7C-49A1-85C5-4EF6FD2B0EDA}" destId="{ABCA1D3D-5702-4239-AF74-BDDDBEB4D552}" srcOrd="1" destOrd="0" presId="urn:microsoft.com/office/officeart/2008/layout/NameandTitleOrganizationalChart"/>
    <dgm:cxn modelId="{6C2B796C-5039-438C-B5E8-133DF1F3DBD7}" type="presParOf" srcId="{79377BA3-FC7C-49A1-85C5-4EF6FD2B0EDA}" destId="{94B95F9A-6C4C-41A8-8CAA-43E3ACAC9151}" srcOrd="2" destOrd="0" presId="urn:microsoft.com/office/officeart/2008/layout/NameandTitleOrganizationalChart"/>
    <dgm:cxn modelId="{B351B2CA-AE7E-4BF3-8900-ADEB74C9F0D6}" type="presParOf" srcId="{B8AB6D61-79E8-4113-A143-1EC4749E2CBC}" destId="{FD481C84-EFB3-4EF5-872F-393F63874F48}" srcOrd="2" destOrd="0" presId="urn:microsoft.com/office/officeart/2008/layout/NameandTitleOrganizationalChart"/>
    <dgm:cxn modelId="{CC372728-4B7A-454A-AFD8-7730005F01C5}" type="presParOf" srcId="{B8AB6D61-79E8-4113-A143-1EC4749E2CBC}" destId="{69EA1AA7-11A2-4F5C-9081-CB6664E581AE}" srcOrd="3" destOrd="0" presId="urn:microsoft.com/office/officeart/2008/layout/NameandTitleOrganizationalChart"/>
    <dgm:cxn modelId="{EBC1B48F-73F8-48AD-AC6F-DA7E9A4CD234}" type="presParOf" srcId="{69EA1AA7-11A2-4F5C-9081-CB6664E581AE}" destId="{C12C68A4-67AF-4D8B-9708-ABD4C9A75A10}" srcOrd="0" destOrd="0" presId="urn:microsoft.com/office/officeart/2008/layout/NameandTitleOrganizationalChart"/>
    <dgm:cxn modelId="{81C5FDEE-C084-42E8-90EC-7F025C8C6318}" type="presParOf" srcId="{C12C68A4-67AF-4D8B-9708-ABD4C9A75A10}" destId="{B9355395-FC0E-4FC7-8481-E7FEA17653FC}" srcOrd="0" destOrd="0" presId="urn:microsoft.com/office/officeart/2008/layout/NameandTitleOrganizationalChart"/>
    <dgm:cxn modelId="{F6B35362-408D-477E-9358-67E39B98B5FE}" type="presParOf" srcId="{C12C68A4-67AF-4D8B-9708-ABD4C9A75A10}" destId="{8AFB34F0-5C25-4488-B942-87A7B06C616A}" srcOrd="1" destOrd="0" presId="urn:microsoft.com/office/officeart/2008/layout/NameandTitleOrganizationalChart"/>
    <dgm:cxn modelId="{29A9AFBF-B57C-4307-A21A-8B190FB49B71}" type="presParOf" srcId="{C12C68A4-67AF-4D8B-9708-ABD4C9A75A10}" destId="{0C9FC4A2-CD95-4B19-9F89-9632BB977F4C}" srcOrd="2" destOrd="0" presId="urn:microsoft.com/office/officeart/2008/layout/NameandTitleOrganizationalChart"/>
    <dgm:cxn modelId="{E83D9EE2-361D-49A6-B384-D1CB2CE8CC10}" type="presParOf" srcId="{69EA1AA7-11A2-4F5C-9081-CB6664E581AE}" destId="{7D713640-F5DA-4DD1-B78D-0A3F0FCF411B}" srcOrd="1" destOrd="0" presId="urn:microsoft.com/office/officeart/2008/layout/NameandTitleOrganizationalChart"/>
    <dgm:cxn modelId="{CC991649-0471-4417-8699-018DC2C67834}" type="presParOf" srcId="{7D713640-F5DA-4DD1-B78D-0A3F0FCF411B}" destId="{24E18F82-2BAC-4874-B346-97B8B9F94DDD}" srcOrd="0" destOrd="0" presId="urn:microsoft.com/office/officeart/2008/layout/NameandTitleOrganizationalChart"/>
    <dgm:cxn modelId="{163672B4-422E-4744-81BA-75B4145A884D}" type="presParOf" srcId="{7D713640-F5DA-4DD1-B78D-0A3F0FCF411B}" destId="{30918B10-6841-4D77-AC1C-31881FF6E6C5}" srcOrd="1" destOrd="0" presId="urn:microsoft.com/office/officeart/2008/layout/NameandTitleOrganizationalChart"/>
    <dgm:cxn modelId="{4D9950B4-D084-48D8-B631-162957C16E37}" type="presParOf" srcId="{30918B10-6841-4D77-AC1C-31881FF6E6C5}" destId="{E9B3D6DB-4D44-46CF-9257-D16078E7E370}" srcOrd="0" destOrd="0" presId="urn:microsoft.com/office/officeart/2008/layout/NameandTitleOrganizationalChart"/>
    <dgm:cxn modelId="{6A965EB1-9747-409D-AD05-B9A6BEC82FE5}" type="presParOf" srcId="{E9B3D6DB-4D44-46CF-9257-D16078E7E370}" destId="{1CC040DE-3D1B-485A-9D02-93B35139FE40}" srcOrd="0" destOrd="0" presId="urn:microsoft.com/office/officeart/2008/layout/NameandTitleOrganizationalChart"/>
    <dgm:cxn modelId="{421438B5-9A09-4E05-805F-794611F70678}" type="presParOf" srcId="{E9B3D6DB-4D44-46CF-9257-D16078E7E370}" destId="{363C0AF7-BAA2-4527-B542-96EA326C50F8}" srcOrd="1" destOrd="0" presId="urn:microsoft.com/office/officeart/2008/layout/NameandTitleOrganizationalChart"/>
    <dgm:cxn modelId="{0CC48E31-C7F8-4078-84B7-D203928A8738}" type="presParOf" srcId="{E9B3D6DB-4D44-46CF-9257-D16078E7E370}" destId="{BEE85A2F-7992-4548-9D07-112F6B17172E}" srcOrd="2" destOrd="0" presId="urn:microsoft.com/office/officeart/2008/layout/NameandTitleOrganizationalChart"/>
    <dgm:cxn modelId="{CD81C83B-D3B1-423D-AB7C-C597C7FD5493}" type="presParOf" srcId="{30918B10-6841-4D77-AC1C-31881FF6E6C5}" destId="{0114F488-3F11-486E-835D-8296C5AC20DE}" srcOrd="1" destOrd="0" presId="urn:microsoft.com/office/officeart/2008/layout/NameandTitleOrganizationalChart"/>
    <dgm:cxn modelId="{D76B170B-7AE4-443E-8C42-8D88B7A5F045}" type="presParOf" srcId="{30918B10-6841-4D77-AC1C-31881FF6E6C5}" destId="{9DD5B951-98C8-42B8-B0C4-7F685EBF27A4}" srcOrd="2" destOrd="0" presId="urn:microsoft.com/office/officeart/2008/layout/NameandTitleOrganizationalChart"/>
    <dgm:cxn modelId="{D0ABF4D8-EE4D-40C4-A569-90E2E1EDA5C5}" type="presParOf" srcId="{7D713640-F5DA-4DD1-B78D-0A3F0FCF411B}" destId="{0F44F80B-7F81-4C7D-BBF4-35D2ECAEF1AE}" srcOrd="2" destOrd="0" presId="urn:microsoft.com/office/officeart/2008/layout/NameandTitleOrganizationalChart"/>
    <dgm:cxn modelId="{87A8327D-1EC9-4FFB-8A1F-32D1C40DB2E9}" type="presParOf" srcId="{7D713640-F5DA-4DD1-B78D-0A3F0FCF411B}" destId="{C8C0F3FC-7111-43A5-B19D-56450701995E}" srcOrd="3" destOrd="0" presId="urn:microsoft.com/office/officeart/2008/layout/NameandTitleOrganizationalChart"/>
    <dgm:cxn modelId="{AD1804BA-040C-4ACE-A063-2E340E737C50}" type="presParOf" srcId="{C8C0F3FC-7111-43A5-B19D-56450701995E}" destId="{5D8E0C26-1683-4592-A4EF-198E06C57B54}" srcOrd="0" destOrd="0" presId="urn:microsoft.com/office/officeart/2008/layout/NameandTitleOrganizationalChart"/>
    <dgm:cxn modelId="{CC763FD2-82E7-4867-8843-03987248FA1F}" type="presParOf" srcId="{5D8E0C26-1683-4592-A4EF-198E06C57B54}" destId="{BFD96404-4EBD-4789-9E16-A3E4AC1CB933}" srcOrd="0" destOrd="0" presId="urn:microsoft.com/office/officeart/2008/layout/NameandTitleOrganizationalChart"/>
    <dgm:cxn modelId="{5C9AA630-5FE2-4906-B757-B06C8F2D1EF0}" type="presParOf" srcId="{5D8E0C26-1683-4592-A4EF-198E06C57B54}" destId="{FF99E385-7854-42CA-927C-6A59E74B7DEF}" srcOrd="1" destOrd="0" presId="urn:microsoft.com/office/officeart/2008/layout/NameandTitleOrganizationalChart"/>
    <dgm:cxn modelId="{0DD9FA6F-6284-4E04-95BB-9CB1B88DFC7C}" type="presParOf" srcId="{5D8E0C26-1683-4592-A4EF-198E06C57B54}" destId="{F6FDF040-AE5D-4E1A-BDD2-D6CD711415C9}" srcOrd="2" destOrd="0" presId="urn:microsoft.com/office/officeart/2008/layout/NameandTitleOrganizationalChart"/>
    <dgm:cxn modelId="{C0AB1F5D-3CE8-40EE-9ACC-3ECF7B13B3B3}" type="presParOf" srcId="{C8C0F3FC-7111-43A5-B19D-56450701995E}" destId="{9CCA6CAA-680E-4CC1-9543-0A2B408D133B}" srcOrd="1" destOrd="0" presId="urn:microsoft.com/office/officeart/2008/layout/NameandTitleOrganizationalChart"/>
    <dgm:cxn modelId="{F1CDFB0D-9959-4936-9C98-4DDE4BE3401D}" type="presParOf" srcId="{C8C0F3FC-7111-43A5-B19D-56450701995E}" destId="{D135CF9B-C6C8-4410-A64E-55A97E691564}" srcOrd="2" destOrd="0" presId="urn:microsoft.com/office/officeart/2008/layout/NameandTitleOrganizationalChart"/>
    <dgm:cxn modelId="{9F325141-C127-4A53-B073-75AE38788A9F}" type="presParOf" srcId="{69EA1AA7-11A2-4F5C-9081-CB6664E581AE}" destId="{6AAFC08D-7BCA-43FD-B799-BDBF8BCB260C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889380C-97BF-4036-B7FA-1699F656343D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2CC3F5-E61E-4E78-BE79-A3C8DAB4D247}">
      <dgm:prSet phldrT="[Текст]"/>
      <dgm:spPr/>
      <dgm:t>
        <a:bodyPr/>
        <a:lstStyle/>
        <a:p>
          <a:r>
            <a:rPr lang="ru-RU" dirty="0" smtClean="0"/>
            <a:t>Шахматист А</a:t>
          </a:r>
          <a:endParaRPr lang="ru-RU" dirty="0"/>
        </a:p>
      </dgm:t>
    </dgm:pt>
    <dgm:pt modelId="{70154AF8-1899-431F-BA5E-4685828D1263}" type="parTrans" cxnId="{EA68361E-B3C8-4E34-BEED-F5CEE0DAC2EB}">
      <dgm:prSet/>
      <dgm:spPr/>
      <dgm:t>
        <a:bodyPr/>
        <a:lstStyle/>
        <a:p>
          <a:endParaRPr lang="ru-RU"/>
        </a:p>
      </dgm:t>
    </dgm:pt>
    <dgm:pt modelId="{A6D9E409-75F2-4666-96B5-87E4FD40E923}" type="sibTrans" cxnId="{EA68361E-B3C8-4E34-BEED-F5CEE0DAC2EB}">
      <dgm:prSet/>
      <dgm:spPr/>
      <dgm:t>
        <a:bodyPr/>
        <a:lstStyle/>
        <a:p>
          <a:endParaRPr lang="ru-RU"/>
        </a:p>
      </dgm:t>
    </dgm:pt>
    <dgm:pt modelId="{DA2808D9-D8F8-4278-9721-58E7B367B860}" type="asst">
      <dgm:prSet phldrT="[Текст]"/>
      <dgm:spPr/>
      <dgm:t>
        <a:bodyPr/>
        <a:lstStyle/>
        <a:p>
          <a:r>
            <a:rPr lang="ru-RU" dirty="0" smtClean="0"/>
            <a:t>1 партия</a:t>
          </a:r>
          <a:endParaRPr lang="ru-RU" dirty="0"/>
        </a:p>
      </dgm:t>
    </dgm:pt>
    <dgm:pt modelId="{D844E379-9463-4EB4-974D-03817F8AED8E}" type="parTrans" cxnId="{15D3B585-636C-4ED2-B699-C07E5661263F}">
      <dgm:prSet/>
      <dgm:spPr/>
      <dgm:t>
        <a:bodyPr/>
        <a:lstStyle/>
        <a:p>
          <a:endParaRPr lang="ru-RU"/>
        </a:p>
      </dgm:t>
    </dgm:pt>
    <dgm:pt modelId="{58E89507-B543-428F-8C7C-AA0C15FB4D25}" type="sibTrans" cxnId="{15D3B585-636C-4ED2-B699-C07E5661263F}">
      <dgm:prSet/>
      <dgm:spPr/>
      <dgm:t>
        <a:bodyPr/>
        <a:lstStyle/>
        <a:p>
          <a:r>
            <a:rPr lang="ru-RU" dirty="0" smtClean="0"/>
            <a:t>белыми</a:t>
          </a:r>
          <a:endParaRPr lang="ru-RU" dirty="0"/>
        </a:p>
      </dgm:t>
    </dgm:pt>
    <dgm:pt modelId="{8E32183D-9C32-44D2-956E-824A45F915BF}">
      <dgm:prSet phldrT="[Текст]"/>
      <dgm:spPr>
        <a:solidFill>
          <a:srgbClr val="002060"/>
        </a:solidFill>
      </dgm:spPr>
      <dgm:t>
        <a:bodyPr/>
        <a:lstStyle/>
        <a:p>
          <a:r>
            <a:rPr lang="ru-RU" dirty="0" smtClean="0"/>
            <a:t>выиграл</a:t>
          </a:r>
          <a:endParaRPr lang="ru-RU" dirty="0"/>
        </a:p>
      </dgm:t>
    </dgm:pt>
    <dgm:pt modelId="{524D306F-9746-449C-B831-2927548F8B67}" type="parTrans" cxnId="{8A78A586-E8E6-4C90-97C2-4073597C4979}">
      <dgm:prSet/>
      <dgm:spPr/>
      <dgm:t>
        <a:bodyPr/>
        <a:lstStyle/>
        <a:p>
          <a:endParaRPr lang="ru-RU"/>
        </a:p>
      </dgm:t>
    </dgm:pt>
    <dgm:pt modelId="{F2C5F4CC-4B23-458C-A0F0-19A12329E286}" type="sibTrans" cxnId="{8A78A586-E8E6-4C90-97C2-4073597C4979}">
      <dgm:prSet/>
      <dgm:spPr/>
      <dgm:t>
        <a:bodyPr/>
        <a:lstStyle/>
        <a:p>
          <a:pPr algn="ctr"/>
          <a:r>
            <a:rPr lang="ru-RU" dirty="0" smtClean="0"/>
            <a:t>0,3</a:t>
          </a:r>
          <a:endParaRPr lang="ru-RU" dirty="0"/>
        </a:p>
      </dgm:t>
    </dgm:pt>
    <dgm:pt modelId="{7E14794E-3588-481B-86C9-3447E4BB8398}" type="asst">
      <dgm:prSet phldrT="[Текст]"/>
      <dgm:spPr/>
      <dgm:t>
        <a:bodyPr/>
        <a:lstStyle/>
        <a:p>
          <a:r>
            <a:rPr lang="ru-RU" dirty="0" smtClean="0"/>
            <a:t>2 партия</a:t>
          </a:r>
          <a:endParaRPr lang="ru-RU" dirty="0"/>
        </a:p>
      </dgm:t>
    </dgm:pt>
    <dgm:pt modelId="{45C9090B-94B6-4963-9B54-40B2A6CA8654}" type="parTrans" cxnId="{7D718BB5-0EBB-4CD8-9B98-A3A5B63B1011}">
      <dgm:prSet/>
      <dgm:spPr/>
      <dgm:t>
        <a:bodyPr/>
        <a:lstStyle/>
        <a:p>
          <a:endParaRPr lang="ru-RU"/>
        </a:p>
      </dgm:t>
    </dgm:pt>
    <dgm:pt modelId="{CB50C5B4-9596-4B11-85B4-BCEFCB27877B}" type="sibTrans" cxnId="{7D718BB5-0EBB-4CD8-9B98-A3A5B63B1011}">
      <dgm:prSet/>
      <dgm:spPr/>
      <dgm:t>
        <a:bodyPr/>
        <a:lstStyle/>
        <a:p>
          <a:r>
            <a:rPr lang="ru-RU" dirty="0" smtClean="0"/>
            <a:t>черными</a:t>
          </a:r>
          <a:endParaRPr lang="ru-RU" dirty="0"/>
        </a:p>
      </dgm:t>
    </dgm:pt>
    <dgm:pt modelId="{5B97D5A8-8EDE-4D54-9A49-526775EA5597}">
      <dgm:prSet phldrT="[Текст]"/>
      <dgm:spPr/>
      <dgm:t>
        <a:bodyPr/>
        <a:lstStyle/>
        <a:p>
          <a:r>
            <a:rPr lang="ru-RU" dirty="0" smtClean="0"/>
            <a:t>проиграл</a:t>
          </a:r>
          <a:endParaRPr lang="ru-RU" dirty="0"/>
        </a:p>
      </dgm:t>
    </dgm:pt>
    <dgm:pt modelId="{A523B8D2-8E88-417A-8FA2-99F84DDA2A9F}" type="parTrans" cxnId="{1D9E8E02-B1DF-4081-BCDD-13CAEB1CBB3D}">
      <dgm:prSet/>
      <dgm:spPr/>
      <dgm:t>
        <a:bodyPr/>
        <a:lstStyle/>
        <a:p>
          <a:endParaRPr lang="ru-RU"/>
        </a:p>
      </dgm:t>
    </dgm:pt>
    <dgm:pt modelId="{816609BD-8D2D-4509-90D6-00AF01CF8EE8}" type="sibTrans" cxnId="{1D9E8E02-B1DF-4081-BCDD-13CAEB1CBB3D}">
      <dgm:prSet/>
      <dgm:spPr/>
      <dgm:t>
        <a:bodyPr/>
        <a:lstStyle/>
        <a:p>
          <a:endParaRPr lang="ru-RU"/>
        </a:p>
      </dgm:t>
    </dgm:pt>
    <dgm:pt modelId="{0FC0763B-0D8F-4EC7-824E-4ABEECB88A59}" type="asst">
      <dgm:prSet phldrT="[Текст]"/>
      <dgm:spPr>
        <a:solidFill>
          <a:srgbClr val="002060"/>
        </a:solidFill>
      </dgm:spPr>
      <dgm:t>
        <a:bodyPr/>
        <a:lstStyle/>
        <a:p>
          <a:r>
            <a:rPr lang="ru-RU" dirty="0" smtClean="0"/>
            <a:t>выиграл</a:t>
          </a:r>
          <a:endParaRPr lang="ru-RU" dirty="0"/>
        </a:p>
      </dgm:t>
    </dgm:pt>
    <dgm:pt modelId="{C3E8857F-8226-43AC-88F0-EC9BF6A7D0F1}" type="parTrans" cxnId="{E097CCEA-CB28-4EEF-BEC3-C26F087E9303}">
      <dgm:prSet/>
      <dgm:spPr/>
      <dgm:t>
        <a:bodyPr/>
        <a:lstStyle/>
        <a:p>
          <a:endParaRPr lang="ru-RU"/>
        </a:p>
      </dgm:t>
    </dgm:pt>
    <dgm:pt modelId="{72C07CAA-DD8A-47D2-BBA9-2B3DC9787A66}" type="sibTrans" cxnId="{E097CCEA-CB28-4EEF-BEC3-C26F087E9303}">
      <dgm:prSet/>
      <dgm:spPr/>
      <dgm:t>
        <a:bodyPr/>
        <a:lstStyle/>
        <a:p>
          <a:pPr algn="ctr"/>
          <a:r>
            <a:rPr lang="ru-RU" dirty="0" smtClean="0"/>
            <a:t>0,52</a:t>
          </a:r>
          <a:endParaRPr lang="ru-RU" dirty="0"/>
        </a:p>
      </dgm:t>
    </dgm:pt>
    <dgm:pt modelId="{79F8D48E-9EAF-4A0A-B942-EC0FBEA01466}" type="asst">
      <dgm:prSet phldrT="[Текст]"/>
      <dgm:spPr/>
      <dgm:t>
        <a:bodyPr/>
        <a:lstStyle/>
        <a:p>
          <a:r>
            <a:rPr lang="ru-RU" dirty="0" smtClean="0"/>
            <a:t>проиграл</a:t>
          </a:r>
          <a:endParaRPr lang="ru-RU" dirty="0"/>
        </a:p>
      </dgm:t>
    </dgm:pt>
    <dgm:pt modelId="{454D9112-8531-4539-8572-6C292A5C8DF0}" type="parTrans" cxnId="{D09071AB-B5C5-4DEB-BA38-955E22274E13}">
      <dgm:prSet/>
      <dgm:spPr/>
      <dgm:t>
        <a:bodyPr/>
        <a:lstStyle/>
        <a:p>
          <a:endParaRPr lang="ru-RU"/>
        </a:p>
      </dgm:t>
    </dgm:pt>
    <dgm:pt modelId="{9B7EC3C2-CFE5-46CF-A866-D76C1E881AA2}" type="sibTrans" cxnId="{D09071AB-B5C5-4DEB-BA38-955E22274E13}">
      <dgm:prSet/>
      <dgm:spPr/>
      <dgm:t>
        <a:bodyPr/>
        <a:lstStyle/>
        <a:p>
          <a:endParaRPr lang="ru-RU"/>
        </a:p>
      </dgm:t>
    </dgm:pt>
    <dgm:pt modelId="{29F44D8C-E380-41E2-9863-260B7ED6AA53}" type="pres">
      <dgm:prSet presAssocID="{2889380C-97BF-4036-B7FA-1699F656343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F8BEAE2-A86E-4AEF-B66C-964B30E1C7A9}" type="pres">
      <dgm:prSet presAssocID="{212CC3F5-E61E-4E78-BE79-A3C8DAB4D247}" presName="hierRoot1" presStyleCnt="0">
        <dgm:presLayoutVars>
          <dgm:hierBranch val="init"/>
        </dgm:presLayoutVars>
      </dgm:prSet>
      <dgm:spPr/>
    </dgm:pt>
    <dgm:pt modelId="{4BD2ABF1-2ACE-4FB2-A88C-4F3C968CD225}" type="pres">
      <dgm:prSet presAssocID="{212CC3F5-E61E-4E78-BE79-A3C8DAB4D247}" presName="rootComposite1" presStyleCnt="0"/>
      <dgm:spPr/>
    </dgm:pt>
    <dgm:pt modelId="{67E7B4F0-A509-421B-9F55-20B00F42544C}" type="pres">
      <dgm:prSet presAssocID="{212CC3F5-E61E-4E78-BE79-A3C8DAB4D247}" presName="rootText1" presStyleLbl="node0" presStyleIdx="0" presStyleCnt="1" custScaleX="135131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D264A2C2-0E97-4467-A9EC-2367D31A7C78}" type="pres">
      <dgm:prSet presAssocID="{212CC3F5-E61E-4E78-BE79-A3C8DAB4D247}" presName="titleText1" presStyleLbl="fgAcc0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1CF9046A-991E-4FFD-85CD-812F446AFE9F}" type="pres">
      <dgm:prSet presAssocID="{212CC3F5-E61E-4E78-BE79-A3C8DAB4D247}" presName="rootConnector1" presStyleLbl="node1" presStyleIdx="0" presStyleCnt="2"/>
      <dgm:spPr/>
      <dgm:t>
        <a:bodyPr/>
        <a:lstStyle/>
        <a:p>
          <a:endParaRPr lang="ru-RU"/>
        </a:p>
      </dgm:t>
    </dgm:pt>
    <dgm:pt modelId="{8B103904-F25D-404A-A716-0AEDB9EBB4F1}" type="pres">
      <dgm:prSet presAssocID="{212CC3F5-E61E-4E78-BE79-A3C8DAB4D247}" presName="hierChild2" presStyleCnt="0"/>
      <dgm:spPr/>
    </dgm:pt>
    <dgm:pt modelId="{B8AB6D61-79E8-4113-A143-1EC4749E2CBC}" type="pres">
      <dgm:prSet presAssocID="{212CC3F5-E61E-4E78-BE79-A3C8DAB4D247}" presName="hierChild3" presStyleCnt="0"/>
      <dgm:spPr/>
    </dgm:pt>
    <dgm:pt modelId="{BF1B7FDB-0824-4480-81F6-8660572BAC4D}" type="pres">
      <dgm:prSet presAssocID="{D844E379-9463-4EB4-974D-03817F8AED8E}" presName="Name96" presStyleLbl="parChTrans1D2" presStyleIdx="0" presStyleCnt="2"/>
      <dgm:spPr/>
      <dgm:t>
        <a:bodyPr/>
        <a:lstStyle/>
        <a:p>
          <a:endParaRPr lang="ru-RU"/>
        </a:p>
      </dgm:t>
    </dgm:pt>
    <dgm:pt modelId="{E9D720EF-5D4C-49C5-A5FB-1FED4EF08C0E}" type="pres">
      <dgm:prSet presAssocID="{DA2808D9-D8F8-4278-9721-58E7B367B860}" presName="hierRoot3" presStyleCnt="0">
        <dgm:presLayoutVars>
          <dgm:hierBranch val="init"/>
        </dgm:presLayoutVars>
      </dgm:prSet>
      <dgm:spPr/>
    </dgm:pt>
    <dgm:pt modelId="{109BA2C4-5E34-4A3F-8C87-AAC3F9F57206}" type="pres">
      <dgm:prSet presAssocID="{DA2808D9-D8F8-4278-9721-58E7B367B860}" presName="rootComposite3" presStyleCnt="0"/>
      <dgm:spPr/>
    </dgm:pt>
    <dgm:pt modelId="{69A25B7E-7201-4FC0-9F92-F270ED0B3616}" type="pres">
      <dgm:prSet presAssocID="{DA2808D9-D8F8-4278-9721-58E7B367B860}" presName="rootText3" presStyleLbl="asst1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20EDD0-56AE-41E2-9162-5CD6584CCE12}" type="pres">
      <dgm:prSet presAssocID="{DA2808D9-D8F8-4278-9721-58E7B367B860}" presName="titleText3" presStyleLbl="fgAcc2" presStyleIdx="0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C6F43943-5580-4235-AD7C-84ACDA82FB31}" type="pres">
      <dgm:prSet presAssocID="{DA2808D9-D8F8-4278-9721-58E7B367B860}" presName="rootConnector3" presStyleLbl="asst1" presStyleIdx="0" presStyleCnt="4"/>
      <dgm:spPr/>
      <dgm:t>
        <a:bodyPr/>
        <a:lstStyle/>
        <a:p>
          <a:endParaRPr lang="ru-RU"/>
        </a:p>
      </dgm:t>
    </dgm:pt>
    <dgm:pt modelId="{58F7357A-C9B5-4068-AEAA-2414C4D8C113}" type="pres">
      <dgm:prSet presAssocID="{DA2808D9-D8F8-4278-9721-58E7B367B860}" presName="hierChild6" presStyleCnt="0"/>
      <dgm:spPr/>
    </dgm:pt>
    <dgm:pt modelId="{91730C54-0138-4365-8A91-3508613F2AFC}" type="pres">
      <dgm:prSet presAssocID="{DA2808D9-D8F8-4278-9721-58E7B367B860}" presName="hierChild7" presStyleCnt="0"/>
      <dgm:spPr/>
    </dgm:pt>
    <dgm:pt modelId="{87D6F3B2-1F33-4895-B641-3F4622D040AC}" type="pres">
      <dgm:prSet presAssocID="{C3E8857F-8226-43AC-88F0-EC9BF6A7D0F1}" presName="Name96" presStyleLbl="parChTrans1D3" presStyleIdx="0" presStyleCnt="4"/>
      <dgm:spPr/>
      <dgm:t>
        <a:bodyPr/>
        <a:lstStyle/>
        <a:p>
          <a:endParaRPr lang="ru-RU"/>
        </a:p>
      </dgm:t>
    </dgm:pt>
    <dgm:pt modelId="{00F891A2-B9F2-4C97-888A-5D18F54D661F}" type="pres">
      <dgm:prSet presAssocID="{0FC0763B-0D8F-4EC7-824E-4ABEECB88A59}" presName="hierRoot3" presStyleCnt="0">
        <dgm:presLayoutVars>
          <dgm:hierBranch val="init"/>
        </dgm:presLayoutVars>
      </dgm:prSet>
      <dgm:spPr/>
    </dgm:pt>
    <dgm:pt modelId="{D2A51270-7F75-4875-90CC-6AECCC77D5C8}" type="pres">
      <dgm:prSet presAssocID="{0FC0763B-0D8F-4EC7-824E-4ABEECB88A59}" presName="rootComposite3" presStyleCnt="0"/>
      <dgm:spPr/>
    </dgm:pt>
    <dgm:pt modelId="{63506286-BE31-48C9-8D15-A0F9A8061765}" type="pres">
      <dgm:prSet presAssocID="{0FC0763B-0D8F-4EC7-824E-4ABEECB88A59}" presName="rootText3" presStyleLbl="asst1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6A3EE32-16FF-456E-8B5C-88BE227EF07B}" type="pres">
      <dgm:prSet presAssocID="{0FC0763B-0D8F-4EC7-824E-4ABEECB88A59}" presName="titleText3" presStyleLbl="fgAcc2" presStyleIdx="1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91521623-1B9D-4110-A222-ED4FD324F3E9}" type="pres">
      <dgm:prSet presAssocID="{0FC0763B-0D8F-4EC7-824E-4ABEECB88A59}" presName="rootConnector3" presStyleLbl="asst1" presStyleIdx="1" presStyleCnt="4"/>
      <dgm:spPr/>
      <dgm:t>
        <a:bodyPr/>
        <a:lstStyle/>
        <a:p>
          <a:endParaRPr lang="ru-RU"/>
        </a:p>
      </dgm:t>
    </dgm:pt>
    <dgm:pt modelId="{142B7A18-28B0-435C-BCAD-ECFDE854F366}" type="pres">
      <dgm:prSet presAssocID="{0FC0763B-0D8F-4EC7-824E-4ABEECB88A59}" presName="hierChild6" presStyleCnt="0"/>
      <dgm:spPr/>
    </dgm:pt>
    <dgm:pt modelId="{2D1F9D08-CB36-4597-A3AF-86E502B58E16}" type="pres">
      <dgm:prSet presAssocID="{0FC0763B-0D8F-4EC7-824E-4ABEECB88A59}" presName="hierChild7" presStyleCnt="0"/>
      <dgm:spPr/>
    </dgm:pt>
    <dgm:pt modelId="{6E73F2C7-5E3F-4F92-BE54-7C2CA67A5ABC}" type="pres">
      <dgm:prSet presAssocID="{454D9112-8531-4539-8572-6C292A5C8DF0}" presName="Name96" presStyleLbl="parChTrans1D3" presStyleIdx="1" presStyleCnt="4"/>
      <dgm:spPr/>
      <dgm:t>
        <a:bodyPr/>
        <a:lstStyle/>
        <a:p>
          <a:endParaRPr lang="ru-RU"/>
        </a:p>
      </dgm:t>
    </dgm:pt>
    <dgm:pt modelId="{79377BA3-FC7C-49A1-85C5-4EF6FD2B0EDA}" type="pres">
      <dgm:prSet presAssocID="{79F8D48E-9EAF-4A0A-B942-EC0FBEA01466}" presName="hierRoot3" presStyleCnt="0">
        <dgm:presLayoutVars>
          <dgm:hierBranch val="init"/>
        </dgm:presLayoutVars>
      </dgm:prSet>
      <dgm:spPr/>
    </dgm:pt>
    <dgm:pt modelId="{648C6123-23DC-4F96-BEB7-D38D2F13C218}" type="pres">
      <dgm:prSet presAssocID="{79F8D48E-9EAF-4A0A-B942-EC0FBEA01466}" presName="rootComposite3" presStyleCnt="0"/>
      <dgm:spPr/>
    </dgm:pt>
    <dgm:pt modelId="{6225C464-6F7B-4E58-81A4-2294F4E7B8B7}" type="pres">
      <dgm:prSet presAssocID="{79F8D48E-9EAF-4A0A-B942-EC0FBEA01466}" presName="rootText3" presStyleLbl="asst1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11F953-4220-4F1A-B645-FDF1FAD2B3A1}" type="pres">
      <dgm:prSet presAssocID="{79F8D48E-9EAF-4A0A-B942-EC0FBEA01466}" presName="titleText3" presStyleLbl="fgAcc2" presStyleIdx="2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2C9A2324-F66C-4B3A-AEA3-0E21924615DF}" type="pres">
      <dgm:prSet presAssocID="{79F8D48E-9EAF-4A0A-B942-EC0FBEA01466}" presName="rootConnector3" presStyleLbl="asst1" presStyleIdx="2" presStyleCnt="4"/>
      <dgm:spPr/>
      <dgm:t>
        <a:bodyPr/>
        <a:lstStyle/>
        <a:p>
          <a:endParaRPr lang="ru-RU"/>
        </a:p>
      </dgm:t>
    </dgm:pt>
    <dgm:pt modelId="{ABCA1D3D-5702-4239-AF74-BDDDBEB4D552}" type="pres">
      <dgm:prSet presAssocID="{79F8D48E-9EAF-4A0A-B942-EC0FBEA01466}" presName="hierChild6" presStyleCnt="0"/>
      <dgm:spPr/>
    </dgm:pt>
    <dgm:pt modelId="{94B95F9A-6C4C-41A8-8CAA-43E3ACAC9151}" type="pres">
      <dgm:prSet presAssocID="{79F8D48E-9EAF-4A0A-B942-EC0FBEA01466}" presName="hierChild7" presStyleCnt="0"/>
      <dgm:spPr/>
    </dgm:pt>
    <dgm:pt modelId="{FD481C84-EFB3-4EF5-872F-393F63874F48}" type="pres">
      <dgm:prSet presAssocID="{45C9090B-94B6-4963-9B54-40B2A6CA8654}" presName="Name96" presStyleLbl="parChTrans1D2" presStyleIdx="1" presStyleCnt="2"/>
      <dgm:spPr/>
      <dgm:t>
        <a:bodyPr/>
        <a:lstStyle/>
        <a:p>
          <a:endParaRPr lang="ru-RU"/>
        </a:p>
      </dgm:t>
    </dgm:pt>
    <dgm:pt modelId="{69EA1AA7-11A2-4F5C-9081-CB6664E581AE}" type="pres">
      <dgm:prSet presAssocID="{7E14794E-3588-481B-86C9-3447E4BB8398}" presName="hierRoot3" presStyleCnt="0">
        <dgm:presLayoutVars>
          <dgm:hierBranch val="init"/>
        </dgm:presLayoutVars>
      </dgm:prSet>
      <dgm:spPr/>
    </dgm:pt>
    <dgm:pt modelId="{C12C68A4-67AF-4D8B-9708-ABD4C9A75A10}" type="pres">
      <dgm:prSet presAssocID="{7E14794E-3588-481B-86C9-3447E4BB8398}" presName="rootComposite3" presStyleCnt="0"/>
      <dgm:spPr/>
    </dgm:pt>
    <dgm:pt modelId="{B9355395-FC0E-4FC7-8481-E7FEA17653FC}" type="pres">
      <dgm:prSet presAssocID="{7E14794E-3588-481B-86C9-3447E4BB8398}" presName="rootText3" presStyleLbl="asst1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FB34F0-5C25-4488-B942-87A7B06C616A}" type="pres">
      <dgm:prSet presAssocID="{7E14794E-3588-481B-86C9-3447E4BB8398}" presName="titleText3" presStyleLbl="fgAcc2" presStyleIdx="3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0C9FC4A2-CD95-4B19-9F89-9632BB977F4C}" type="pres">
      <dgm:prSet presAssocID="{7E14794E-3588-481B-86C9-3447E4BB8398}" presName="rootConnector3" presStyleLbl="asst1" presStyleIdx="3" presStyleCnt="4"/>
      <dgm:spPr/>
      <dgm:t>
        <a:bodyPr/>
        <a:lstStyle/>
        <a:p>
          <a:endParaRPr lang="ru-RU"/>
        </a:p>
      </dgm:t>
    </dgm:pt>
    <dgm:pt modelId="{7D713640-F5DA-4DD1-B78D-0A3F0FCF411B}" type="pres">
      <dgm:prSet presAssocID="{7E14794E-3588-481B-86C9-3447E4BB8398}" presName="hierChild6" presStyleCnt="0"/>
      <dgm:spPr/>
    </dgm:pt>
    <dgm:pt modelId="{24E18F82-2BAC-4874-B346-97B8B9F94DDD}" type="pres">
      <dgm:prSet presAssocID="{524D306F-9746-449C-B831-2927548F8B67}" presName="Name37" presStyleLbl="parChTrans1D3" presStyleIdx="2" presStyleCnt="4"/>
      <dgm:spPr/>
      <dgm:t>
        <a:bodyPr/>
        <a:lstStyle/>
        <a:p>
          <a:endParaRPr lang="ru-RU"/>
        </a:p>
      </dgm:t>
    </dgm:pt>
    <dgm:pt modelId="{30918B10-6841-4D77-AC1C-31881FF6E6C5}" type="pres">
      <dgm:prSet presAssocID="{8E32183D-9C32-44D2-956E-824A45F915BF}" presName="hierRoot2" presStyleCnt="0">
        <dgm:presLayoutVars>
          <dgm:hierBranch val="init"/>
        </dgm:presLayoutVars>
      </dgm:prSet>
      <dgm:spPr/>
    </dgm:pt>
    <dgm:pt modelId="{E9B3D6DB-4D44-46CF-9257-D16078E7E370}" type="pres">
      <dgm:prSet presAssocID="{8E32183D-9C32-44D2-956E-824A45F915BF}" presName="rootComposite" presStyleCnt="0"/>
      <dgm:spPr/>
    </dgm:pt>
    <dgm:pt modelId="{1CC040DE-3D1B-485A-9D02-93B35139FE40}" type="pres">
      <dgm:prSet presAssocID="{8E32183D-9C32-44D2-956E-824A45F915BF}" presName="rootText" presStyleLbl="node1" presStyleIdx="0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363C0AF7-BAA2-4527-B542-96EA326C50F8}" type="pres">
      <dgm:prSet presAssocID="{8E32183D-9C32-44D2-956E-824A45F915BF}" presName="titleText2" presStyleLbl="fgAcc1" presStyleIdx="0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BEE85A2F-7992-4548-9D07-112F6B17172E}" type="pres">
      <dgm:prSet presAssocID="{8E32183D-9C32-44D2-956E-824A45F915BF}" presName="rootConnector" presStyleLbl="node3" presStyleIdx="0" presStyleCnt="0"/>
      <dgm:spPr/>
      <dgm:t>
        <a:bodyPr/>
        <a:lstStyle/>
        <a:p>
          <a:endParaRPr lang="ru-RU"/>
        </a:p>
      </dgm:t>
    </dgm:pt>
    <dgm:pt modelId="{0114F488-3F11-486E-835D-8296C5AC20DE}" type="pres">
      <dgm:prSet presAssocID="{8E32183D-9C32-44D2-956E-824A45F915BF}" presName="hierChild4" presStyleCnt="0"/>
      <dgm:spPr/>
    </dgm:pt>
    <dgm:pt modelId="{9DD5B951-98C8-42B8-B0C4-7F685EBF27A4}" type="pres">
      <dgm:prSet presAssocID="{8E32183D-9C32-44D2-956E-824A45F915BF}" presName="hierChild5" presStyleCnt="0"/>
      <dgm:spPr/>
    </dgm:pt>
    <dgm:pt modelId="{0F44F80B-7F81-4C7D-BBF4-35D2ECAEF1AE}" type="pres">
      <dgm:prSet presAssocID="{A523B8D2-8E88-417A-8FA2-99F84DDA2A9F}" presName="Name37" presStyleLbl="parChTrans1D3" presStyleIdx="3" presStyleCnt="4"/>
      <dgm:spPr/>
      <dgm:t>
        <a:bodyPr/>
        <a:lstStyle/>
        <a:p>
          <a:endParaRPr lang="ru-RU"/>
        </a:p>
      </dgm:t>
    </dgm:pt>
    <dgm:pt modelId="{C8C0F3FC-7111-43A5-B19D-56450701995E}" type="pres">
      <dgm:prSet presAssocID="{5B97D5A8-8EDE-4D54-9A49-526775EA5597}" presName="hierRoot2" presStyleCnt="0">
        <dgm:presLayoutVars>
          <dgm:hierBranch val="init"/>
        </dgm:presLayoutVars>
      </dgm:prSet>
      <dgm:spPr/>
    </dgm:pt>
    <dgm:pt modelId="{5D8E0C26-1683-4592-A4EF-198E06C57B54}" type="pres">
      <dgm:prSet presAssocID="{5B97D5A8-8EDE-4D54-9A49-526775EA5597}" presName="rootComposite" presStyleCnt="0"/>
      <dgm:spPr/>
    </dgm:pt>
    <dgm:pt modelId="{BFD96404-4EBD-4789-9E16-A3E4AC1CB933}" type="pres">
      <dgm:prSet presAssocID="{5B97D5A8-8EDE-4D54-9A49-526775EA5597}" presName="rootText" presStyleLbl="node1" presStyleIdx="1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FF99E385-7854-42CA-927C-6A59E74B7DEF}" type="pres">
      <dgm:prSet presAssocID="{5B97D5A8-8EDE-4D54-9A49-526775EA5597}" presName="titleText2" presStyleLbl="fgAcc1" presStyleIdx="1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F6FDF040-AE5D-4E1A-BDD2-D6CD711415C9}" type="pres">
      <dgm:prSet presAssocID="{5B97D5A8-8EDE-4D54-9A49-526775EA5597}" presName="rootConnector" presStyleLbl="node3" presStyleIdx="0" presStyleCnt="0"/>
      <dgm:spPr/>
      <dgm:t>
        <a:bodyPr/>
        <a:lstStyle/>
        <a:p>
          <a:endParaRPr lang="ru-RU"/>
        </a:p>
      </dgm:t>
    </dgm:pt>
    <dgm:pt modelId="{9CCA6CAA-680E-4CC1-9543-0A2B408D133B}" type="pres">
      <dgm:prSet presAssocID="{5B97D5A8-8EDE-4D54-9A49-526775EA5597}" presName="hierChild4" presStyleCnt="0"/>
      <dgm:spPr/>
    </dgm:pt>
    <dgm:pt modelId="{D135CF9B-C6C8-4410-A64E-55A97E691564}" type="pres">
      <dgm:prSet presAssocID="{5B97D5A8-8EDE-4D54-9A49-526775EA5597}" presName="hierChild5" presStyleCnt="0"/>
      <dgm:spPr/>
    </dgm:pt>
    <dgm:pt modelId="{6AAFC08D-7BCA-43FD-B799-BDBF8BCB260C}" type="pres">
      <dgm:prSet presAssocID="{7E14794E-3588-481B-86C9-3447E4BB8398}" presName="hierChild7" presStyleCnt="0"/>
      <dgm:spPr/>
    </dgm:pt>
  </dgm:ptLst>
  <dgm:cxnLst>
    <dgm:cxn modelId="{4C5E19F1-B882-4825-912B-4B05482EBCE1}" type="presOf" srcId="{A6D9E409-75F2-4666-96B5-87E4FD40E923}" destId="{D264A2C2-0E97-4467-A9EC-2367D31A7C78}" srcOrd="0" destOrd="0" presId="urn:microsoft.com/office/officeart/2008/layout/NameandTitleOrganizationalChart"/>
    <dgm:cxn modelId="{4B51C31C-3AD4-4B2A-9E97-AF1609CF6E0C}" type="presOf" srcId="{8E32183D-9C32-44D2-956E-824A45F915BF}" destId="{1CC040DE-3D1B-485A-9D02-93B35139FE40}" srcOrd="0" destOrd="0" presId="urn:microsoft.com/office/officeart/2008/layout/NameandTitleOrganizationalChart"/>
    <dgm:cxn modelId="{85312B49-8723-460C-935E-BE1B18E8AAC4}" type="presOf" srcId="{45C9090B-94B6-4963-9B54-40B2A6CA8654}" destId="{FD481C84-EFB3-4EF5-872F-393F63874F48}" srcOrd="0" destOrd="0" presId="urn:microsoft.com/office/officeart/2008/layout/NameandTitleOrganizationalChart"/>
    <dgm:cxn modelId="{A6445C46-C39E-4161-9410-756466C29A89}" type="presOf" srcId="{C3E8857F-8226-43AC-88F0-EC9BF6A7D0F1}" destId="{87D6F3B2-1F33-4895-B641-3F4622D040AC}" srcOrd="0" destOrd="0" presId="urn:microsoft.com/office/officeart/2008/layout/NameandTitleOrganizationalChart"/>
    <dgm:cxn modelId="{8A78A586-E8E6-4C90-97C2-4073597C4979}" srcId="{7E14794E-3588-481B-86C9-3447E4BB8398}" destId="{8E32183D-9C32-44D2-956E-824A45F915BF}" srcOrd="0" destOrd="0" parTransId="{524D306F-9746-449C-B831-2927548F8B67}" sibTransId="{F2C5F4CC-4B23-458C-A0F0-19A12329E286}"/>
    <dgm:cxn modelId="{EC1F33D5-90CA-40DA-8B17-95B46DA39579}" type="presOf" srcId="{8E32183D-9C32-44D2-956E-824A45F915BF}" destId="{BEE85A2F-7992-4548-9D07-112F6B17172E}" srcOrd="1" destOrd="0" presId="urn:microsoft.com/office/officeart/2008/layout/NameandTitleOrganizationalChart"/>
    <dgm:cxn modelId="{5E58ED4A-CE38-4D99-B9B9-F924BEC98525}" type="presOf" srcId="{7E14794E-3588-481B-86C9-3447E4BB8398}" destId="{B9355395-FC0E-4FC7-8481-E7FEA17653FC}" srcOrd="0" destOrd="0" presId="urn:microsoft.com/office/officeart/2008/layout/NameandTitleOrganizationalChart"/>
    <dgm:cxn modelId="{EA68361E-B3C8-4E34-BEED-F5CEE0DAC2EB}" srcId="{2889380C-97BF-4036-B7FA-1699F656343D}" destId="{212CC3F5-E61E-4E78-BE79-A3C8DAB4D247}" srcOrd="0" destOrd="0" parTransId="{70154AF8-1899-431F-BA5E-4685828D1263}" sibTransId="{A6D9E409-75F2-4666-96B5-87E4FD40E923}"/>
    <dgm:cxn modelId="{6EC8EC16-0691-4625-B13D-923167484900}" type="presOf" srcId="{CB50C5B4-9596-4B11-85B4-BCEFCB27877B}" destId="{8AFB34F0-5C25-4488-B942-87A7B06C616A}" srcOrd="0" destOrd="0" presId="urn:microsoft.com/office/officeart/2008/layout/NameandTitleOrganizationalChart"/>
    <dgm:cxn modelId="{A0743F93-4F28-4703-ADF9-4E8DD55AEE00}" type="presOf" srcId="{524D306F-9746-449C-B831-2927548F8B67}" destId="{24E18F82-2BAC-4874-B346-97B8B9F94DDD}" srcOrd="0" destOrd="0" presId="urn:microsoft.com/office/officeart/2008/layout/NameandTitleOrganizationalChart"/>
    <dgm:cxn modelId="{A5A1D1E6-E10E-4F14-A202-672B5C19B16C}" type="presOf" srcId="{58E89507-B543-428F-8C7C-AA0C15FB4D25}" destId="{5D20EDD0-56AE-41E2-9162-5CD6584CCE12}" srcOrd="0" destOrd="0" presId="urn:microsoft.com/office/officeart/2008/layout/NameandTitleOrganizationalChart"/>
    <dgm:cxn modelId="{D2CA138C-C83A-4D70-9C3C-16036BD7F548}" type="presOf" srcId="{72C07CAA-DD8A-47D2-BBA9-2B3DC9787A66}" destId="{F6A3EE32-16FF-456E-8B5C-88BE227EF07B}" srcOrd="0" destOrd="0" presId="urn:microsoft.com/office/officeart/2008/layout/NameandTitleOrganizationalChart"/>
    <dgm:cxn modelId="{0B224A16-3E4C-487B-AC9E-8C424F6721D8}" type="presOf" srcId="{212CC3F5-E61E-4E78-BE79-A3C8DAB4D247}" destId="{67E7B4F0-A509-421B-9F55-20B00F42544C}" srcOrd="0" destOrd="0" presId="urn:microsoft.com/office/officeart/2008/layout/NameandTitleOrganizationalChart"/>
    <dgm:cxn modelId="{89E5D577-4CDA-441E-A4F1-18C84E7A799C}" type="presOf" srcId="{5B97D5A8-8EDE-4D54-9A49-526775EA5597}" destId="{F6FDF040-AE5D-4E1A-BDD2-D6CD711415C9}" srcOrd="1" destOrd="0" presId="urn:microsoft.com/office/officeart/2008/layout/NameandTitleOrganizationalChart"/>
    <dgm:cxn modelId="{39D1625F-E1D7-4C55-A30E-8DBB09348A27}" type="presOf" srcId="{F2C5F4CC-4B23-458C-A0F0-19A12329E286}" destId="{363C0AF7-BAA2-4527-B542-96EA326C50F8}" srcOrd="0" destOrd="0" presId="urn:microsoft.com/office/officeart/2008/layout/NameandTitleOrganizationalChart"/>
    <dgm:cxn modelId="{8B380281-E04D-4406-84FA-41ABEAE2EA1D}" type="presOf" srcId="{79F8D48E-9EAF-4A0A-B942-EC0FBEA01466}" destId="{2C9A2324-F66C-4B3A-AEA3-0E21924615DF}" srcOrd="1" destOrd="0" presId="urn:microsoft.com/office/officeart/2008/layout/NameandTitleOrganizationalChart"/>
    <dgm:cxn modelId="{4289A567-8CB0-41C8-A26A-45167E8E4E39}" type="presOf" srcId="{816609BD-8D2D-4509-90D6-00AF01CF8EE8}" destId="{FF99E385-7854-42CA-927C-6A59E74B7DEF}" srcOrd="0" destOrd="0" presId="urn:microsoft.com/office/officeart/2008/layout/NameandTitleOrganizationalChart"/>
    <dgm:cxn modelId="{4D6D1F45-40E2-4E76-BDAD-358DB731D22F}" type="presOf" srcId="{2889380C-97BF-4036-B7FA-1699F656343D}" destId="{29F44D8C-E380-41E2-9863-260B7ED6AA53}" srcOrd="0" destOrd="0" presId="urn:microsoft.com/office/officeart/2008/layout/NameandTitleOrganizationalChart"/>
    <dgm:cxn modelId="{CE3E740A-49F6-448F-9B3D-A76EA0E7D0DF}" type="presOf" srcId="{0FC0763B-0D8F-4EC7-824E-4ABEECB88A59}" destId="{63506286-BE31-48C9-8D15-A0F9A8061765}" srcOrd="0" destOrd="0" presId="urn:microsoft.com/office/officeart/2008/layout/NameandTitleOrganizationalChart"/>
    <dgm:cxn modelId="{D09071AB-B5C5-4DEB-BA38-955E22274E13}" srcId="{DA2808D9-D8F8-4278-9721-58E7B367B860}" destId="{79F8D48E-9EAF-4A0A-B942-EC0FBEA01466}" srcOrd="1" destOrd="0" parTransId="{454D9112-8531-4539-8572-6C292A5C8DF0}" sibTransId="{9B7EC3C2-CFE5-46CF-A866-D76C1E881AA2}"/>
    <dgm:cxn modelId="{15D3B585-636C-4ED2-B699-C07E5661263F}" srcId="{212CC3F5-E61E-4E78-BE79-A3C8DAB4D247}" destId="{DA2808D9-D8F8-4278-9721-58E7B367B860}" srcOrd="0" destOrd="0" parTransId="{D844E379-9463-4EB4-974D-03817F8AED8E}" sibTransId="{58E89507-B543-428F-8C7C-AA0C15FB4D25}"/>
    <dgm:cxn modelId="{1D9E8E02-B1DF-4081-BCDD-13CAEB1CBB3D}" srcId="{7E14794E-3588-481B-86C9-3447E4BB8398}" destId="{5B97D5A8-8EDE-4D54-9A49-526775EA5597}" srcOrd="1" destOrd="0" parTransId="{A523B8D2-8E88-417A-8FA2-99F84DDA2A9F}" sibTransId="{816609BD-8D2D-4509-90D6-00AF01CF8EE8}"/>
    <dgm:cxn modelId="{13718ED6-C44A-45F0-919D-94E9CFB95B02}" type="presOf" srcId="{79F8D48E-9EAF-4A0A-B942-EC0FBEA01466}" destId="{6225C464-6F7B-4E58-81A4-2294F4E7B8B7}" srcOrd="0" destOrd="0" presId="urn:microsoft.com/office/officeart/2008/layout/NameandTitleOrganizationalChart"/>
    <dgm:cxn modelId="{3D5D66EA-FFBB-4391-89A4-BF4E88726288}" type="presOf" srcId="{DA2808D9-D8F8-4278-9721-58E7B367B860}" destId="{C6F43943-5580-4235-AD7C-84ACDA82FB31}" srcOrd="1" destOrd="0" presId="urn:microsoft.com/office/officeart/2008/layout/NameandTitleOrganizationalChart"/>
    <dgm:cxn modelId="{7D718BB5-0EBB-4CD8-9B98-A3A5B63B1011}" srcId="{212CC3F5-E61E-4E78-BE79-A3C8DAB4D247}" destId="{7E14794E-3588-481B-86C9-3447E4BB8398}" srcOrd="1" destOrd="0" parTransId="{45C9090B-94B6-4963-9B54-40B2A6CA8654}" sibTransId="{CB50C5B4-9596-4B11-85B4-BCEFCB27877B}"/>
    <dgm:cxn modelId="{ED59E3C0-CC82-4ED3-A12B-EB2CD46E5F10}" type="presOf" srcId="{7E14794E-3588-481B-86C9-3447E4BB8398}" destId="{0C9FC4A2-CD95-4B19-9F89-9632BB977F4C}" srcOrd="1" destOrd="0" presId="urn:microsoft.com/office/officeart/2008/layout/NameandTitleOrganizationalChart"/>
    <dgm:cxn modelId="{BE3B47D2-C34E-4DF3-B7EF-08E16761159E}" type="presOf" srcId="{0FC0763B-0D8F-4EC7-824E-4ABEECB88A59}" destId="{91521623-1B9D-4110-A222-ED4FD324F3E9}" srcOrd="1" destOrd="0" presId="urn:microsoft.com/office/officeart/2008/layout/NameandTitleOrganizationalChart"/>
    <dgm:cxn modelId="{9D6DE873-9F50-4E99-842A-FEC2B0546520}" type="presOf" srcId="{454D9112-8531-4539-8572-6C292A5C8DF0}" destId="{6E73F2C7-5E3F-4F92-BE54-7C2CA67A5ABC}" srcOrd="0" destOrd="0" presId="urn:microsoft.com/office/officeart/2008/layout/NameandTitleOrganizationalChart"/>
    <dgm:cxn modelId="{517A917E-5C59-41D7-BA64-ED07DD9E62F2}" type="presOf" srcId="{212CC3F5-E61E-4E78-BE79-A3C8DAB4D247}" destId="{1CF9046A-991E-4FFD-85CD-812F446AFE9F}" srcOrd="1" destOrd="0" presId="urn:microsoft.com/office/officeart/2008/layout/NameandTitleOrganizationalChart"/>
    <dgm:cxn modelId="{E097CCEA-CB28-4EEF-BEC3-C26F087E9303}" srcId="{DA2808D9-D8F8-4278-9721-58E7B367B860}" destId="{0FC0763B-0D8F-4EC7-824E-4ABEECB88A59}" srcOrd="0" destOrd="0" parTransId="{C3E8857F-8226-43AC-88F0-EC9BF6A7D0F1}" sibTransId="{72C07CAA-DD8A-47D2-BBA9-2B3DC9787A66}"/>
    <dgm:cxn modelId="{45BE1129-EAB2-4B99-A90C-DD2D2F3F2B47}" type="presOf" srcId="{5B97D5A8-8EDE-4D54-9A49-526775EA5597}" destId="{BFD96404-4EBD-4789-9E16-A3E4AC1CB933}" srcOrd="0" destOrd="0" presId="urn:microsoft.com/office/officeart/2008/layout/NameandTitleOrganizationalChart"/>
    <dgm:cxn modelId="{E13A728C-3B8C-4BE6-9589-B3118829F134}" type="presOf" srcId="{A523B8D2-8E88-417A-8FA2-99F84DDA2A9F}" destId="{0F44F80B-7F81-4C7D-BBF4-35D2ECAEF1AE}" srcOrd="0" destOrd="0" presId="urn:microsoft.com/office/officeart/2008/layout/NameandTitleOrganizationalChart"/>
    <dgm:cxn modelId="{40B5BBE4-6709-490D-A9B2-9C9A2FD6AFC2}" type="presOf" srcId="{D844E379-9463-4EB4-974D-03817F8AED8E}" destId="{BF1B7FDB-0824-4480-81F6-8660572BAC4D}" srcOrd="0" destOrd="0" presId="urn:microsoft.com/office/officeart/2008/layout/NameandTitleOrganizationalChart"/>
    <dgm:cxn modelId="{497FC6FF-FF49-4C56-BF7F-12DDD206CFB6}" type="presOf" srcId="{DA2808D9-D8F8-4278-9721-58E7B367B860}" destId="{69A25B7E-7201-4FC0-9F92-F270ED0B3616}" srcOrd="0" destOrd="0" presId="urn:microsoft.com/office/officeart/2008/layout/NameandTitleOrganizationalChart"/>
    <dgm:cxn modelId="{105FCC0A-D073-47E2-AF24-639B057F9FAE}" type="presOf" srcId="{9B7EC3C2-CFE5-46CF-A866-D76C1E881AA2}" destId="{5111F953-4220-4F1A-B645-FDF1FAD2B3A1}" srcOrd="0" destOrd="0" presId="urn:microsoft.com/office/officeart/2008/layout/NameandTitleOrganizationalChart"/>
    <dgm:cxn modelId="{14A81587-378F-4669-B011-ABE0CF1F18B5}" type="presParOf" srcId="{29F44D8C-E380-41E2-9863-260B7ED6AA53}" destId="{BF8BEAE2-A86E-4AEF-B66C-964B30E1C7A9}" srcOrd="0" destOrd="0" presId="urn:microsoft.com/office/officeart/2008/layout/NameandTitleOrganizationalChart"/>
    <dgm:cxn modelId="{B0ED794B-120A-4D1F-9E4A-C80330BE1D10}" type="presParOf" srcId="{BF8BEAE2-A86E-4AEF-B66C-964B30E1C7A9}" destId="{4BD2ABF1-2ACE-4FB2-A88C-4F3C968CD225}" srcOrd="0" destOrd="0" presId="urn:microsoft.com/office/officeart/2008/layout/NameandTitleOrganizationalChart"/>
    <dgm:cxn modelId="{27A70BD4-AA4A-4BBF-898A-72B4F92BD0C9}" type="presParOf" srcId="{4BD2ABF1-2ACE-4FB2-A88C-4F3C968CD225}" destId="{67E7B4F0-A509-421B-9F55-20B00F42544C}" srcOrd="0" destOrd="0" presId="urn:microsoft.com/office/officeart/2008/layout/NameandTitleOrganizationalChart"/>
    <dgm:cxn modelId="{83276C02-148A-44CF-A147-B556E726DCCC}" type="presParOf" srcId="{4BD2ABF1-2ACE-4FB2-A88C-4F3C968CD225}" destId="{D264A2C2-0E97-4467-A9EC-2367D31A7C78}" srcOrd="1" destOrd="0" presId="urn:microsoft.com/office/officeart/2008/layout/NameandTitleOrganizationalChart"/>
    <dgm:cxn modelId="{F7B8DF42-8276-436C-A1B0-E2412A60B1F4}" type="presParOf" srcId="{4BD2ABF1-2ACE-4FB2-A88C-4F3C968CD225}" destId="{1CF9046A-991E-4FFD-85CD-812F446AFE9F}" srcOrd="2" destOrd="0" presId="urn:microsoft.com/office/officeart/2008/layout/NameandTitleOrganizationalChart"/>
    <dgm:cxn modelId="{5353F80F-B6F5-4CE0-BA20-120B492352F9}" type="presParOf" srcId="{BF8BEAE2-A86E-4AEF-B66C-964B30E1C7A9}" destId="{8B103904-F25D-404A-A716-0AEDB9EBB4F1}" srcOrd="1" destOrd="0" presId="urn:microsoft.com/office/officeart/2008/layout/NameandTitleOrganizationalChart"/>
    <dgm:cxn modelId="{E08DB246-7200-4B64-987A-72B42DC307EE}" type="presParOf" srcId="{BF8BEAE2-A86E-4AEF-B66C-964B30E1C7A9}" destId="{B8AB6D61-79E8-4113-A143-1EC4749E2CBC}" srcOrd="2" destOrd="0" presId="urn:microsoft.com/office/officeart/2008/layout/NameandTitleOrganizationalChart"/>
    <dgm:cxn modelId="{BA4A860D-7552-4DFE-83EE-79E7D7864785}" type="presParOf" srcId="{B8AB6D61-79E8-4113-A143-1EC4749E2CBC}" destId="{BF1B7FDB-0824-4480-81F6-8660572BAC4D}" srcOrd="0" destOrd="0" presId="urn:microsoft.com/office/officeart/2008/layout/NameandTitleOrganizationalChart"/>
    <dgm:cxn modelId="{0519132D-68D3-4EEF-9CF7-6F9AD7D6ADC7}" type="presParOf" srcId="{B8AB6D61-79E8-4113-A143-1EC4749E2CBC}" destId="{E9D720EF-5D4C-49C5-A5FB-1FED4EF08C0E}" srcOrd="1" destOrd="0" presId="urn:microsoft.com/office/officeart/2008/layout/NameandTitleOrganizationalChart"/>
    <dgm:cxn modelId="{F0223804-7B94-4A5D-BA8A-8357C66DBBB7}" type="presParOf" srcId="{E9D720EF-5D4C-49C5-A5FB-1FED4EF08C0E}" destId="{109BA2C4-5E34-4A3F-8C87-AAC3F9F57206}" srcOrd="0" destOrd="0" presId="urn:microsoft.com/office/officeart/2008/layout/NameandTitleOrganizationalChart"/>
    <dgm:cxn modelId="{E106B51A-9061-43E5-A9A8-4D060B12A17D}" type="presParOf" srcId="{109BA2C4-5E34-4A3F-8C87-AAC3F9F57206}" destId="{69A25B7E-7201-4FC0-9F92-F270ED0B3616}" srcOrd="0" destOrd="0" presId="urn:microsoft.com/office/officeart/2008/layout/NameandTitleOrganizationalChart"/>
    <dgm:cxn modelId="{2BCE09E4-9DF5-4789-A600-4A263E744725}" type="presParOf" srcId="{109BA2C4-5E34-4A3F-8C87-AAC3F9F57206}" destId="{5D20EDD0-56AE-41E2-9162-5CD6584CCE12}" srcOrd="1" destOrd="0" presId="urn:microsoft.com/office/officeart/2008/layout/NameandTitleOrganizationalChart"/>
    <dgm:cxn modelId="{23F5D184-87E3-40D6-AD12-855C4DD0A84B}" type="presParOf" srcId="{109BA2C4-5E34-4A3F-8C87-AAC3F9F57206}" destId="{C6F43943-5580-4235-AD7C-84ACDA82FB31}" srcOrd="2" destOrd="0" presId="urn:microsoft.com/office/officeart/2008/layout/NameandTitleOrganizationalChart"/>
    <dgm:cxn modelId="{F67DDA3C-324F-4EDB-AAB8-FE079183CE47}" type="presParOf" srcId="{E9D720EF-5D4C-49C5-A5FB-1FED4EF08C0E}" destId="{58F7357A-C9B5-4068-AEAA-2414C4D8C113}" srcOrd="1" destOrd="0" presId="urn:microsoft.com/office/officeart/2008/layout/NameandTitleOrganizationalChart"/>
    <dgm:cxn modelId="{63C103E6-7D80-4ECE-8A75-08805AA820EA}" type="presParOf" srcId="{E9D720EF-5D4C-49C5-A5FB-1FED4EF08C0E}" destId="{91730C54-0138-4365-8A91-3508613F2AFC}" srcOrd="2" destOrd="0" presId="urn:microsoft.com/office/officeart/2008/layout/NameandTitleOrganizationalChart"/>
    <dgm:cxn modelId="{A47ECE6C-9A26-4E12-9686-826D3F7B1D38}" type="presParOf" srcId="{91730C54-0138-4365-8A91-3508613F2AFC}" destId="{87D6F3B2-1F33-4895-B641-3F4622D040AC}" srcOrd="0" destOrd="0" presId="urn:microsoft.com/office/officeart/2008/layout/NameandTitleOrganizationalChart"/>
    <dgm:cxn modelId="{8E0B3C47-60BB-4837-BC4E-9C3CD752A91C}" type="presParOf" srcId="{91730C54-0138-4365-8A91-3508613F2AFC}" destId="{00F891A2-B9F2-4C97-888A-5D18F54D661F}" srcOrd="1" destOrd="0" presId="urn:microsoft.com/office/officeart/2008/layout/NameandTitleOrganizationalChart"/>
    <dgm:cxn modelId="{E465EA58-3170-4F0F-B387-1F54142CC798}" type="presParOf" srcId="{00F891A2-B9F2-4C97-888A-5D18F54D661F}" destId="{D2A51270-7F75-4875-90CC-6AECCC77D5C8}" srcOrd="0" destOrd="0" presId="urn:microsoft.com/office/officeart/2008/layout/NameandTitleOrganizationalChart"/>
    <dgm:cxn modelId="{EE922625-FC09-4D6F-90C7-BFDB94F76FC9}" type="presParOf" srcId="{D2A51270-7F75-4875-90CC-6AECCC77D5C8}" destId="{63506286-BE31-48C9-8D15-A0F9A8061765}" srcOrd="0" destOrd="0" presId="urn:microsoft.com/office/officeart/2008/layout/NameandTitleOrganizationalChart"/>
    <dgm:cxn modelId="{D84882FA-C292-4DF0-A63C-1CE057F38BF5}" type="presParOf" srcId="{D2A51270-7F75-4875-90CC-6AECCC77D5C8}" destId="{F6A3EE32-16FF-456E-8B5C-88BE227EF07B}" srcOrd="1" destOrd="0" presId="urn:microsoft.com/office/officeart/2008/layout/NameandTitleOrganizationalChart"/>
    <dgm:cxn modelId="{F57CD9EE-4CA5-43EF-A982-37938180805F}" type="presParOf" srcId="{D2A51270-7F75-4875-90CC-6AECCC77D5C8}" destId="{91521623-1B9D-4110-A222-ED4FD324F3E9}" srcOrd="2" destOrd="0" presId="urn:microsoft.com/office/officeart/2008/layout/NameandTitleOrganizationalChart"/>
    <dgm:cxn modelId="{0FA4D87D-A3A6-4139-93A5-0554DAA52685}" type="presParOf" srcId="{00F891A2-B9F2-4C97-888A-5D18F54D661F}" destId="{142B7A18-28B0-435C-BCAD-ECFDE854F366}" srcOrd="1" destOrd="0" presId="urn:microsoft.com/office/officeart/2008/layout/NameandTitleOrganizationalChart"/>
    <dgm:cxn modelId="{B7E84694-9927-49AB-A1E7-1D93C79C68F1}" type="presParOf" srcId="{00F891A2-B9F2-4C97-888A-5D18F54D661F}" destId="{2D1F9D08-CB36-4597-A3AF-86E502B58E16}" srcOrd="2" destOrd="0" presId="urn:microsoft.com/office/officeart/2008/layout/NameandTitleOrganizationalChart"/>
    <dgm:cxn modelId="{69755E3F-AC5E-4C66-BBD6-D02E950A22C9}" type="presParOf" srcId="{91730C54-0138-4365-8A91-3508613F2AFC}" destId="{6E73F2C7-5E3F-4F92-BE54-7C2CA67A5ABC}" srcOrd="2" destOrd="0" presId="urn:microsoft.com/office/officeart/2008/layout/NameandTitleOrganizationalChart"/>
    <dgm:cxn modelId="{FA45625B-90F3-4DA1-A1A0-A76C49DAC7AC}" type="presParOf" srcId="{91730C54-0138-4365-8A91-3508613F2AFC}" destId="{79377BA3-FC7C-49A1-85C5-4EF6FD2B0EDA}" srcOrd="3" destOrd="0" presId="urn:microsoft.com/office/officeart/2008/layout/NameandTitleOrganizationalChart"/>
    <dgm:cxn modelId="{33E5655B-F90C-44A9-A948-110C0C43FFCF}" type="presParOf" srcId="{79377BA3-FC7C-49A1-85C5-4EF6FD2B0EDA}" destId="{648C6123-23DC-4F96-BEB7-D38D2F13C218}" srcOrd="0" destOrd="0" presId="urn:microsoft.com/office/officeart/2008/layout/NameandTitleOrganizationalChart"/>
    <dgm:cxn modelId="{46C00A32-1AE9-447C-AFB1-7DF1F431D36F}" type="presParOf" srcId="{648C6123-23DC-4F96-BEB7-D38D2F13C218}" destId="{6225C464-6F7B-4E58-81A4-2294F4E7B8B7}" srcOrd="0" destOrd="0" presId="urn:microsoft.com/office/officeart/2008/layout/NameandTitleOrganizationalChart"/>
    <dgm:cxn modelId="{7D5942F2-6B45-424F-A9DB-A45DE8F32956}" type="presParOf" srcId="{648C6123-23DC-4F96-BEB7-D38D2F13C218}" destId="{5111F953-4220-4F1A-B645-FDF1FAD2B3A1}" srcOrd="1" destOrd="0" presId="urn:microsoft.com/office/officeart/2008/layout/NameandTitleOrganizationalChart"/>
    <dgm:cxn modelId="{CED6E8F3-1153-4C90-8911-A783932C62D6}" type="presParOf" srcId="{648C6123-23DC-4F96-BEB7-D38D2F13C218}" destId="{2C9A2324-F66C-4B3A-AEA3-0E21924615DF}" srcOrd="2" destOrd="0" presId="urn:microsoft.com/office/officeart/2008/layout/NameandTitleOrganizationalChart"/>
    <dgm:cxn modelId="{D7ADC10E-9913-4894-AAB9-09E2636E74D1}" type="presParOf" srcId="{79377BA3-FC7C-49A1-85C5-4EF6FD2B0EDA}" destId="{ABCA1D3D-5702-4239-AF74-BDDDBEB4D552}" srcOrd="1" destOrd="0" presId="urn:microsoft.com/office/officeart/2008/layout/NameandTitleOrganizationalChart"/>
    <dgm:cxn modelId="{BA7D75D7-4526-4899-86F3-CFADC06EAE18}" type="presParOf" srcId="{79377BA3-FC7C-49A1-85C5-4EF6FD2B0EDA}" destId="{94B95F9A-6C4C-41A8-8CAA-43E3ACAC9151}" srcOrd="2" destOrd="0" presId="urn:microsoft.com/office/officeart/2008/layout/NameandTitleOrganizationalChart"/>
    <dgm:cxn modelId="{E9EAC3CE-860F-49D8-88B5-E36E17723745}" type="presParOf" srcId="{B8AB6D61-79E8-4113-A143-1EC4749E2CBC}" destId="{FD481C84-EFB3-4EF5-872F-393F63874F48}" srcOrd="2" destOrd="0" presId="urn:microsoft.com/office/officeart/2008/layout/NameandTitleOrganizationalChart"/>
    <dgm:cxn modelId="{DDA55555-CE53-4D77-A981-6DE100BDDE57}" type="presParOf" srcId="{B8AB6D61-79E8-4113-A143-1EC4749E2CBC}" destId="{69EA1AA7-11A2-4F5C-9081-CB6664E581AE}" srcOrd="3" destOrd="0" presId="urn:microsoft.com/office/officeart/2008/layout/NameandTitleOrganizationalChart"/>
    <dgm:cxn modelId="{35FF7F42-543C-4F34-90DD-7C20A5997255}" type="presParOf" srcId="{69EA1AA7-11A2-4F5C-9081-CB6664E581AE}" destId="{C12C68A4-67AF-4D8B-9708-ABD4C9A75A10}" srcOrd="0" destOrd="0" presId="urn:microsoft.com/office/officeart/2008/layout/NameandTitleOrganizationalChart"/>
    <dgm:cxn modelId="{A16DD33F-2548-43B9-8AFF-AB205769AEF5}" type="presParOf" srcId="{C12C68A4-67AF-4D8B-9708-ABD4C9A75A10}" destId="{B9355395-FC0E-4FC7-8481-E7FEA17653FC}" srcOrd="0" destOrd="0" presId="urn:microsoft.com/office/officeart/2008/layout/NameandTitleOrganizationalChart"/>
    <dgm:cxn modelId="{D86CA254-1C14-4009-866C-542BE18709BB}" type="presParOf" srcId="{C12C68A4-67AF-4D8B-9708-ABD4C9A75A10}" destId="{8AFB34F0-5C25-4488-B942-87A7B06C616A}" srcOrd="1" destOrd="0" presId="urn:microsoft.com/office/officeart/2008/layout/NameandTitleOrganizationalChart"/>
    <dgm:cxn modelId="{6F207D04-C9D7-411D-9347-C2BDAF959A4B}" type="presParOf" srcId="{C12C68A4-67AF-4D8B-9708-ABD4C9A75A10}" destId="{0C9FC4A2-CD95-4B19-9F89-9632BB977F4C}" srcOrd="2" destOrd="0" presId="urn:microsoft.com/office/officeart/2008/layout/NameandTitleOrganizationalChart"/>
    <dgm:cxn modelId="{B6FED86B-0C90-4AC3-BC95-5B478479E834}" type="presParOf" srcId="{69EA1AA7-11A2-4F5C-9081-CB6664E581AE}" destId="{7D713640-F5DA-4DD1-B78D-0A3F0FCF411B}" srcOrd="1" destOrd="0" presId="urn:microsoft.com/office/officeart/2008/layout/NameandTitleOrganizationalChart"/>
    <dgm:cxn modelId="{C0CB433C-79E4-41A7-A70B-00A5D3DEEC25}" type="presParOf" srcId="{7D713640-F5DA-4DD1-B78D-0A3F0FCF411B}" destId="{24E18F82-2BAC-4874-B346-97B8B9F94DDD}" srcOrd="0" destOrd="0" presId="urn:microsoft.com/office/officeart/2008/layout/NameandTitleOrganizationalChart"/>
    <dgm:cxn modelId="{5A34EBCA-F564-4ABE-AC56-431D4C08F843}" type="presParOf" srcId="{7D713640-F5DA-4DD1-B78D-0A3F0FCF411B}" destId="{30918B10-6841-4D77-AC1C-31881FF6E6C5}" srcOrd="1" destOrd="0" presId="urn:microsoft.com/office/officeart/2008/layout/NameandTitleOrganizationalChart"/>
    <dgm:cxn modelId="{4BFB2002-F5BF-46C2-8684-06053A008BF7}" type="presParOf" srcId="{30918B10-6841-4D77-AC1C-31881FF6E6C5}" destId="{E9B3D6DB-4D44-46CF-9257-D16078E7E370}" srcOrd="0" destOrd="0" presId="urn:microsoft.com/office/officeart/2008/layout/NameandTitleOrganizationalChart"/>
    <dgm:cxn modelId="{76DB0B68-466E-4021-B933-E83CF2F5FBD9}" type="presParOf" srcId="{E9B3D6DB-4D44-46CF-9257-D16078E7E370}" destId="{1CC040DE-3D1B-485A-9D02-93B35139FE40}" srcOrd="0" destOrd="0" presId="urn:microsoft.com/office/officeart/2008/layout/NameandTitleOrganizationalChart"/>
    <dgm:cxn modelId="{5BE732F7-A2C5-43DD-A35D-16E73F4B0E15}" type="presParOf" srcId="{E9B3D6DB-4D44-46CF-9257-D16078E7E370}" destId="{363C0AF7-BAA2-4527-B542-96EA326C50F8}" srcOrd="1" destOrd="0" presId="urn:microsoft.com/office/officeart/2008/layout/NameandTitleOrganizationalChart"/>
    <dgm:cxn modelId="{B5A2FD5A-957C-4359-AA6F-E817B54868BF}" type="presParOf" srcId="{E9B3D6DB-4D44-46CF-9257-D16078E7E370}" destId="{BEE85A2F-7992-4548-9D07-112F6B17172E}" srcOrd="2" destOrd="0" presId="urn:microsoft.com/office/officeart/2008/layout/NameandTitleOrganizationalChart"/>
    <dgm:cxn modelId="{86D02317-EF1D-4B46-A1A8-735685B128B7}" type="presParOf" srcId="{30918B10-6841-4D77-AC1C-31881FF6E6C5}" destId="{0114F488-3F11-486E-835D-8296C5AC20DE}" srcOrd="1" destOrd="0" presId="urn:microsoft.com/office/officeart/2008/layout/NameandTitleOrganizationalChart"/>
    <dgm:cxn modelId="{8E696F5E-0EEF-4142-BAB6-89723DF86D32}" type="presParOf" srcId="{30918B10-6841-4D77-AC1C-31881FF6E6C5}" destId="{9DD5B951-98C8-42B8-B0C4-7F685EBF27A4}" srcOrd="2" destOrd="0" presId="urn:microsoft.com/office/officeart/2008/layout/NameandTitleOrganizationalChart"/>
    <dgm:cxn modelId="{5A13F186-E229-488F-BDD6-9DE24E990EA6}" type="presParOf" srcId="{7D713640-F5DA-4DD1-B78D-0A3F0FCF411B}" destId="{0F44F80B-7F81-4C7D-BBF4-35D2ECAEF1AE}" srcOrd="2" destOrd="0" presId="urn:microsoft.com/office/officeart/2008/layout/NameandTitleOrganizationalChart"/>
    <dgm:cxn modelId="{E0199E9B-B49D-45F5-8CEF-AFF5AD24D844}" type="presParOf" srcId="{7D713640-F5DA-4DD1-B78D-0A3F0FCF411B}" destId="{C8C0F3FC-7111-43A5-B19D-56450701995E}" srcOrd="3" destOrd="0" presId="urn:microsoft.com/office/officeart/2008/layout/NameandTitleOrganizationalChart"/>
    <dgm:cxn modelId="{E9512FB1-B482-44DB-9004-0061E678F9B0}" type="presParOf" srcId="{C8C0F3FC-7111-43A5-B19D-56450701995E}" destId="{5D8E0C26-1683-4592-A4EF-198E06C57B54}" srcOrd="0" destOrd="0" presId="urn:microsoft.com/office/officeart/2008/layout/NameandTitleOrganizationalChart"/>
    <dgm:cxn modelId="{33DFDEFE-D7BB-4FCE-B6BB-A5BB076BEC3C}" type="presParOf" srcId="{5D8E0C26-1683-4592-A4EF-198E06C57B54}" destId="{BFD96404-4EBD-4789-9E16-A3E4AC1CB933}" srcOrd="0" destOrd="0" presId="urn:microsoft.com/office/officeart/2008/layout/NameandTitleOrganizationalChart"/>
    <dgm:cxn modelId="{377B9431-D25F-459D-9AD5-D6A313B14F8D}" type="presParOf" srcId="{5D8E0C26-1683-4592-A4EF-198E06C57B54}" destId="{FF99E385-7854-42CA-927C-6A59E74B7DEF}" srcOrd="1" destOrd="0" presId="urn:microsoft.com/office/officeart/2008/layout/NameandTitleOrganizationalChart"/>
    <dgm:cxn modelId="{47A2A901-4483-423C-B36F-8C655412A555}" type="presParOf" srcId="{5D8E0C26-1683-4592-A4EF-198E06C57B54}" destId="{F6FDF040-AE5D-4E1A-BDD2-D6CD711415C9}" srcOrd="2" destOrd="0" presId="urn:microsoft.com/office/officeart/2008/layout/NameandTitleOrganizationalChart"/>
    <dgm:cxn modelId="{C54DECC1-718F-4B0B-83D9-D4935E38FD64}" type="presParOf" srcId="{C8C0F3FC-7111-43A5-B19D-56450701995E}" destId="{9CCA6CAA-680E-4CC1-9543-0A2B408D133B}" srcOrd="1" destOrd="0" presId="urn:microsoft.com/office/officeart/2008/layout/NameandTitleOrganizationalChart"/>
    <dgm:cxn modelId="{0BDC1260-FA19-460C-A383-5C4F00BB13B1}" type="presParOf" srcId="{C8C0F3FC-7111-43A5-B19D-56450701995E}" destId="{D135CF9B-C6C8-4410-A64E-55A97E691564}" srcOrd="2" destOrd="0" presId="urn:microsoft.com/office/officeart/2008/layout/NameandTitleOrganizationalChart"/>
    <dgm:cxn modelId="{5B2A6F66-9038-49D3-B6FB-08C1842533AD}" type="presParOf" srcId="{69EA1AA7-11A2-4F5C-9081-CB6664E581AE}" destId="{6AAFC08D-7BCA-43FD-B799-BDBF8BCB260C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889380C-97BF-4036-B7FA-1699F656343D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2CC3F5-E61E-4E78-BE79-A3C8DAB4D247}">
      <dgm:prSet phldrT="[Текст]"/>
      <dgm:spPr/>
      <dgm:t>
        <a:bodyPr/>
        <a:lstStyle/>
        <a:p>
          <a:r>
            <a:rPr lang="ru-RU" dirty="0" smtClean="0"/>
            <a:t>Стёкла</a:t>
          </a:r>
          <a:endParaRPr lang="ru-RU" dirty="0"/>
        </a:p>
      </dgm:t>
    </dgm:pt>
    <dgm:pt modelId="{70154AF8-1899-431F-BA5E-4685828D1263}" type="parTrans" cxnId="{EA68361E-B3C8-4E34-BEED-F5CEE0DAC2EB}">
      <dgm:prSet/>
      <dgm:spPr/>
      <dgm:t>
        <a:bodyPr/>
        <a:lstStyle/>
        <a:p>
          <a:endParaRPr lang="ru-RU"/>
        </a:p>
      </dgm:t>
    </dgm:pt>
    <dgm:pt modelId="{A6D9E409-75F2-4666-96B5-87E4FD40E923}" type="sibTrans" cxnId="{EA68361E-B3C8-4E34-BEED-F5CEE0DAC2EB}">
      <dgm:prSet/>
      <dgm:spPr/>
      <dgm:t>
        <a:bodyPr/>
        <a:lstStyle/>
        <a:p>
          <a:r>
            <a:rPr lang="ru-RU" dirty="0" smtClean="0"/>
            <a:t>100%</a:t>
          </a:r>
          <a:endParaRPr lang="ru-RU" dirty="0"/>
        </a:p>
      </dgm:t>
    </dgm:pt>
    <dgm:pt modelId="{DA2808D9-D8F8-4278-9721-58E7B367B860}" type="asst">
      <dgm:prSet phldrT="[Текст]"/>
      <dgm:spPr/>
      <dgm:t>
        <a:bodyPr/>
        <a:lstStyle/>
        <a:p>
          <a:r>
            <a:rPr lang="ru-RU" dirty="0" smtClean="0"/>
            <a:t>1 фабрика</a:t>
          </a:r>
          <a:endParaRPr lang="ru-RU" dirty="0"/>
        </a:p>
      </dgm:t>
    </dgm:pt>
    <dgm:pt modelId="{D844E379-9463-4EB4-974D-03817F8AED8E}" type="parTrans" cxnId="{15D3B585-636C-4ED2-B699-C07E5661263F}">
      <dgm:prSet/>
      <dgm:spPr/>
      <dgm:t>
        <a:bodyPr/>
        <a:lstStyle/>
        <a:p>
          <a:endParaRPr lang="ru-RU"/>
        </a:p>
      </dgm:t>
    </dgm:pt>
    <dgm:pt modelId="{58E89507-B543-428F-8C7C-AA0C15FB4D25}" type="sibTrans" cxnId="{15D3B585-636C-4ED2-B699-C07E5661263F}">
      <dgm:prSet/>
      <dgm:spPr/>
      <dgm:t>
        <a:bodyPr/>
        <a:lstStyle/>
        <a:p>
          <a:pPr algn="l"/>
          <a:r>
            <a:rPr lang="ru-RU" dirty="0" smtClean="0"/>
            <a:t>45%</a:t>
          </a:r>
          <a:endParaRPr lang="ru-RU" dirty="0"/>
        </a:p>
      </dgm:t>
    </dgm:pt>
    <dgm:pt modelId="{8E32183D-9C32-44D2-956E-824A45F915BF}">
      <dgm:prSet phldrT="[Текст]"/>
      <dgm:spPr/>
      <dgm:t>
        <a:bodyPr/>
        <a:lstStyle/>
        <a:p>
          <a:r>
            <a:rPr lang="ru-RU" dirty="0" smtClean="0"/>
            <a:t>брак</a:t>
          </a:r>
          <a:endParaRPr lang="ru-RU" dirty="0"/>
        </a:p>
      </dgm:t>
    </dgm:pt>
    <dgm:pt modelId="{524D306F-9746-449C-B831-2927548F8B67}" type="parTrans" cxnId="{8A78A586-E8E6-4C90-97C2-4073597C4979}">
      <dgm:prSet/>
      <dgm:spPr/>
      <dgm:t>
        <a:bodyPr/>
        <a:lstStyle/>
        <a:p>
          <a:endParaRPr lang="ru-RU"/>
        </a:p>
      </dgm:t>
    </dgm:pt>
    <dgm:pt modelId="{F2C5F4CC-4B23-458C-A0F0-19A12329E286}" type="sibTrans" cxnId="{8A78A586-E8E6-4C90-97C2-4073597C4979}">
      <dgm:prSet/>
      <dgm:spPr/>
      <dgm:t>
        <a:bodyPr/>
        <a:lstStyle/>
        <a:p>
          <a:r>
            <a:rPr lang="ru-RU" dirty="0" smtClean="0"/>
            <a:t>1%</a:t>
          </a:r>
          <a:endParaRPr lang="ru-RU" dirty="0"/>
        </a:p>
      </dgm:t>
    </dgm:pt>
    <dgm:pt modelId="{7E14794E-3588-481B-86C9-3447E4BB8398}" type="asst">
      <dgm:prSet phldrT="[Текст]"/>
      <dgm:spPr/>
      <dgm:t>
        <a:bodyPr/>
        <a:lstStyle/>
        <a:p>
          <a:r>
            <a:rPr lang="ru-RU" dirty="0" smtClean="0"/>
            <a:t>2 фабрика</a:t>
          </a:r>
          <a:endParaRPr lang="ru-RU" dirty="0"/>
        </a:p>
      </dgm:t>
    </dgm:pt>
    <dgm:pt modelId="{45C9090B-94B6-4963-9B54-40B2A6CA8654}" type="parTrans" cxnId="{7D718BB5-0EBB-4CD8-9B98-A3A5B63B1011}">
      <dgm:prSet/>
      <dgm:spPr/>
      <dgm:t>
        <a:bodyPr/>
        <a:lstStyle/>
        <a:p>
          <a:endParaRPr lang="ru-RU"/>
        </a:p>
      </dgm:t>
    </dgm:pt>
    <dgm:pt modelId="{CB50C5B4-9596-4B11-85B4-BCEFCB27877B}" type="sibTrans" cxnId="{7D718BB5-0EBB-4CD8-9B98-A3A5B63B1011}">
      <dgm:prSet/>
      <dgm:spPr/>
      <dgm:t>
        <a:bodyPr/>
        <a:lstStyle/>
        <a:p>
          <a:pPr algn="l"/>
          <a:r>
            <a:rPr lang="ru-RU" dirty="0" smtClean="0"/>
            <a:t>55%</a:t>
          </a:r>
          <a:endParaRPr lang="ru-RU" dirty="0"/>
        </a:p>
      </dgm:t>
    </dgm:pt>
    <dgm:pt modelId="{5B97D5A8-8EDE-4D54-9A49-526775EA5597}">
      <dgm:prSet phldrT="[Текст]"/>
      <dgm:spPr/>
      <dgm:t>
        <a:bodyPr/>
        <a:lstStyle/>
        <a:p>
          <a:r>
            <a:rPr lang="ru-RU" dirty="0" smtClean="0"/>
            <a:t>не брак</a:t>
          </a:r>
          <a:endParaRPr lang="ru-RU" dirty="0"/>
        </a:p>
      </dgm:t>
    </dgm:pt>
    <dgm:pt modelId="{A523B8D2-8E88-417A-8FA2-99F84DDA2A9F}" type="parTrans" cxnId="{1D9E8E02-B1DF-4081-BCDD-13CAEB1CBB3D}">
      <dgm:prSet/>
      <dgm:spPr/>
      <dgm:t>
        <a:bodyPr/>
        <a:lstStyle/>
        <a:p>
          <a:endParaRPr lang="ru-RU"/>
        </a:p>
      </dgm:t>
    </dgm:pt>
    <dgm:pt modelId="{816609BD-8D2D-4509-90D6-00AF01CF8EE8}" type="sibTrans" cxnId="{1D9E8E02-B1DF-4081-BCDD-13CAEB1CBB3D}">
      <dgm:prSet/>
      <dgm:spPr/>
      <dgm:t>
        <a:bodyPr/>
        <a:lstStyle/>
        <a:p>
          <a:endParaRPr lang="ru-RU"/>
        </a:p>
      </dgm:t>
    </dgm:pt>
    <dgm:pt modelId="{0FC0763B-0D8F-4EC7-824E-4ABEECB88A59}" type="asst">
      <dgm:prSet phldrT="[Текст]"/>
      <dgm:spPr/>
      <dgm:t>
        <a:bodyPr/>
        <a:lstStyle/>
        <a:p>
          <a:r>
            <a:rPr lang="ru-RU" dirty="0" smtClean="0"/>
            <a:t>брак</a:t>
          </a:r>
          <a:endParaRPr lang="ru-RU" dirty="0"/>
        </a:p>
      </dgm:t>
    </dgm:pt>
    <dgm:pt modelId="{C3E8857F-8226-43AC-88F0-EC9BF6A7D0F1}" type="parTrans" cxnId="{E097CCEA-CB28-4EEF-BEC3-C26F087E9303}">
      <dgm:prSet/>
      <dgm:spPr/>
      <dgm:t>
        <a:bodyPr/>
        <a:lstStyle/>
        <a:p>
          <a:endParaRPr lang="ru-RU"/>
        </a:p>
      </dgm:t>
    </dgm:pt>
    <dgm:pt modelId="{72C07CAA-DD8A-47D2-BBA9-2B3DC9787A66}" type="sibTrans" cxnId="{E097CCEA-CB28-4EEF-BEC3-C26F087E9303}">
      <dgm:prSet/>
      <dgm:spPr/>
      <dgm:t>
        <a:bodyPr/>
        <a:lstStyle/>
        <a:p>
          <a:pPr algn="ctr"/>
          <a:r>
            <a:rPr lang="ru-RU" dirty="0" smtClean="0"/>
            <a:t>3%</a:t>
          </a:r>
          <a:endParaRPr lang="ru-RU" dirty="0"/>
        </a:p>
      </dgm:t>
    </dgm:pt>
    <dgm:pt modelId="{79F8D48E-9EAF-4A0A-B942-EC0FBEA01466}" type="asst">
      <dgm:prSet phldrT="[Текст]"/>
      <dgm:spPr/>
      <dgm:t>
        <a:bodyPr/>
        <a:lstStyle/>
        <a:p>
          <a:r>
            <a:rPr lang="ru-RU" dirty="0" smtClean="0"/>
            <a:t>не брак</a:t>
          </a:r>
          <a:endParaRPr lang="ru-RU" dirty="0"/>
        </a:p>
      </dgm:t>
    </dgm:pt>
    <dgm:pt modelId="{454D9112-8531-4539-8572-6C292A5C8DF0}" type="parTrans" cxnId="{D09071AB-B5C5-4DEB-BA38-955E22274E13}">
      <dgm:prSet/>
      <dgm:spPr/>
      <dgm:t>
        <a:bodyPr/>
        <a:lstStyle/>
        <a:p>
          <a:endParaRPr lang="ru-RU"/>
        </a:p>
      </dgm:t>
    </dgm:pt>
    <dgm:pt modelId="{9B7EC3C2-CFE5-46CF-A866-D76C1E881AA2}" type="sibTrans" cxnId="{D09071AB-B5C5-4DEB-BA38-955E22274E13}">
      <dgm:prSet/>
      <dgm:spPr/>
      <dgm:t>
        <a:bodyPr/>
        <a:lstStyle/>
        <a:p>
          <a:endParaRPr lang="ru-RU"/>
        </a:p>
      </dgm:t>
    </dgm:pt>
    <dgm:pt modelId="{29F44D8C-E380-41E2-9863-260B7ED6AA53}" type="pres">
      <dgm:prSet presAssocID="{2889380C-97BF-4036-B7FA-1699F656343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F8BEAE2-A86E-4AEF-B66C-964B30E1C7A9}" type="pres">
      <dgm:prSet presAssocID="{212CC3F5-E61E-4E78-BE79-A3C8DAB4D247}" presName="hierRoot1" presStyleCnt="0">
        <dgm:presLayoutVars>
          <dgm:hierBranch val="init"/>
        </dgm:presLayoutVars>
      </dgm:prSet>
      <dgm:spPr/>
    </dgm:pt>
    <dgm:pt modelId="{4BD2ABF1-2ACE-4FB2-A88C-4F3C968CD225}" type="pres">
      <dgm:prSet presAssocID="{212CC3F5-E61E-4E78-BE79-A3C8DAB4D247}" presName="rootComposite1" presStyleCnt="0"/>
      <dgm:spPr/>
    </dgm:pt>
    <dgm:pt modelId="{67E7B4F0-A509-421B-9F55-20B00F42544C}" type="pres">
      <dgm:prSet presAssocID="{212CC3F5-E61E-4E78-BE79-A3C8DAB4D247}" presName="rootText1" presStyleLbl="node0" presStyleIdx="0" presStyleCnt="1" custScaleX="135131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D264A2C2-0E97-4467-A9EC-2367D31A7C78}" type="pres">
      <dgm:prSet presAssocID="{212CC3F5-E61E-4E78-BE79-A3C8DAB4D247}" presName="titleText1" presStyleLbl="fgAcc0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1CF9046A-991E-4FFD-85CD-812F446AFE9F}" type="pres">
      <dgm:prSet presAssocID="{212CC3F5-E61E-4E78-BE79-A3C8DAB4D247}" presName="rootConnector1" presStyleLbl="node1" presStyleIdx="0" presStyleCnt="2"/>
      <dgm:spPr/>
      <dgm:t>
        <a:bodyPr/>
        <a:lstStyle/>
        <a:p>
          <a:endParaRPr lang="ru-RU"/>
        </a:p>
      </dgm:t>
    </dgm:pt>
    <dgm:pt modelId="{8B103904-F25D-404A-A716-0AEDB9EBB4F1}" type="pres">
      <dgm:prSet presAssocID="{212CC3F5-E61E-4E78-BE79-A3C8DAB4D247}" presName="hierChild2" presStyleCnt="0"/>
      <dgm:spPr/>
    </dgm:pt>
    <dgm:pt modelId="{B8AB6D61-79E8-4113-A143-1EC4749E2CBC}" type="pres">
      <dgm:prSet presAssocID="{212CC3F5-E61E-4E78-BE79-A3C8DAB4D247}" presName="hierChild3" presStyleCnt="0"/>
      <dgm:spPr/>
    </dgm:pt>
    <dgm:pt modelId="{BF1B7FDB-0824-4480-81F6-8660572BAC4D}" type="pres">
      <dgm:prSet presAssocID="{D844E379-9463-4EB4-974D-03817F8AED8E}" presName="Name96" presStyleLbl="parChTrans1D2" presStyleIdx="0" presStyleCnt="2"/>
      <dgm:spPr/>
      <dgm:t>
        <a:bodyPr/>
        <a:lstStyle/>
        <a:p>
          <a:endParaRPr lang="ru-RU"/>
        </a:p>
      </dgm:t>
    </dgm:pt>
    <dgm:pt modelId="{E9D720EF-5D4C-49C5-A5FB-1FED4EF08C0E}" type="pres">
      <dgm:prSet presAssocID="{DA2808D9-D8F8-4278-9721-58E7B367B860}" presName="hierRoot3" presStyleCnt="0">
        <dgm:presLayoutVars>
          <dgm:hierBranch val="init"/>
        </dgm:presLayoutVars>
      </dgm:prSet>
      <dgm:spPr/>
    </dgm:pt>
    <dgm:pt modelId="{109BA2C4-5E34-4A3F-8C87-AAC3F9F57206}" type="pres">
      <dgm:prSet presAssocID="{DA2808D9-D8F8-4278-9721-58E7B367B860}" presName="rootComposite3" presStyleCnt="0"/>
      <dgm:spPr/>
    </dgm:pt>
    <dgm:pt modelId="{69A25B7E-7201-4FC0-9F92-F270ED0B3616}" type="pres">
      <dgm:prSet presAssocID="{DA2808D9-D8F8-4278-9721-58E7B367B860}" presName="rootText3" presStyleLbl="asst1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20EDD0-56AE-41E2-9162-5CD6584CCE12}" type="pres">
      <dgm:prSet presAssocID="{DA2808D9-D8F8-4278-9721-58E7B367B860}" presName="titleText3" presStyleLbl="fgAcc2" presStyleIdx="0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C6F43943-5580-4235-AD7C-84ACDA82FB31}" type="pres">
      <dgm:prSet presAssocID="{DA2808D9-D8F8-4278-9721-58E7B367B860}" presName="rootConnector3" presStyleLbl="asst1" presStyleIdx="0" presStyleCnt="4"/>
      <dgm:spPr/>
      <dgm:t>
        <a:bodyPr/>
        <a:lstStyle/>
        <a:p>
          <a:endParaRPr lang="ru-RU"/>
        </a:p>
      </dgm:t>
    </dgm:pt>
    <dgm:pt modelId="{58F7357A-C9B5-4068-AEAA-2414C4D8C113}" type="pres">
      <dgm:prSet presAssocID="{DA2808D9-D8F8-4278-9721-58E7B367B860}" presName="hierChild6" presStyleCnt="0"/>
      <dgm:spPr/>
    </dgm:pt>
    <dgm:pt modelId="{91730C54-0138-4365-8A91-3508613F2AFC}" type="pres">
      <dgm:prSet presAssocID="{DA2808D9-D8F8-4278-9721-58E7B367B860}" presName="hierChild7" presStyleCnt="0"/>
      <dgm:spPr/>
    </dgm:pt>
    <dgm:pt modelId="{87D6F3B2-1F33-4895-B641-3F4622D040AC}" type="pres">
      <dgm:prSet presAssocID="{C3E8857F-8226-43AC-88F0-EC9BF6A7D0F1}" presName="Name96" presStyleLbl="parChTrans1D3" presStyleIdx="0" presStyleCnt="4"/>
      <dgm:spPr/>
      <dgm:t>
        <a:bodyPr/>
        <a:lstStyle/>
        <a:p>
          <a:endParaRPr lang="ru-RU"/>
        </a:p>
      </dgm:t>
    </dgm:pt>
    <dgm:pt modelId="{00F891A2-B9F2-4C97-888A-5D18F54D661F}" type="pres">
      <dgm:prSet presAssocID="{0FC0763B-0D8F-4EC7-824E-4ABEECB88A59}" presName="hierRoot3" presStyleCnt="0">
        <dgm:presLayoutVars>
          <dgm:hierBranch val="init"/>
        </dgm:presLayoutVars>
      </dgm:prSet>
      <dgm:spPr/>
    </dgm:pt>
    <dgm:pt modelId="{D2A51270-7F75-4875-90CC-6AECCC77D5C8}" type="pres">
      <dgm:prSet presAssocID="{0FC0763B-0D8F-4EC7-824E-4ABEECB88A59}" presName="rootComposite3" presStyleCnt="0"/>
      <dgm:spPr/>
    </dgm:pt>
    <dgm:pt modelId="{63506286-BE31-48C9-8D15-A0F9A8061765}" type="pres">
      <dgm:prSet presAssocID="{0FC0763B-0D8F-4EC7-824E-4ABEECB88A59}" presName="rootText3" presStyleLbl="asst1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6A3EE32-16FF-456E-8B5C-88BE227EF07B}" type="pres">
      <dgm:prSet presAssocID="{0FC0763B-0D8F-4EC7-824E-4ABEECB88A59}" presName="titleText3" presStyleLbl="fgAcc2" presStyleIdx="1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91521623-1B9D-4110-A222-ED4FD324F3E9}" type="pres">
      <dgm:prSet presAssocID="{0FC0763B-0D8F-4EC7-824E-4ABEECB88A59}" presName="rootConnector3" presStyleLbl="asst1" presStyleIdx="1" presStyleCnt="4"/>
      <dgm:spPr/>
      <dgm:t>
        <a:bodyPr/>
        <a:lstStyle/>
        <a:p>
          <a:endParaRPr lang="ru-RU"/>
        </a:p>
      </dgm:t>
    </dgm:pt>
    <dgm:pt modelId="{142B7A18-28B0-435C-BCAD-ECFDE854F366}" type="pres">
      <dgm:prSet presAssocID="{0FC0763B-0D8F-4EC7-824E-4ABEECB88A59}" presName="hierChild6" presStyleCnt="0"/>
      <dgm:spPr/>
    </dgm:pt>
    <dgm:pt modelId="{2D1F9D08-CB36-4597-A3AF-86E502B58E16}" type="pres">
      <dgm:prSet presAssocID="{0FC0763B-0D8F-4EC7-824E-4ABEECB88A59}" presName="hierChild7" presStyleCnt="0"/>
      <dgm:spPr/>
    </dgm:pt>
    <dgm:pt modelId="{6E73F2C7-5E3F-4F92-BE54-7C2CA67A5ABC}" type="pres">
      <dgm:prSet presAssocID="{454D9112-8531-4539-8572-6C292A5C8DF0}" presName="Name96" presStyleLbl="parChTrans1D3" presStyleIdx="1" presStyleCnt="4"/>
      <dgm:spPr/>
      <dgm:t>
        <a:bodyPr/>
        <a:lstStyle/>
        <a:p>
          <a:endParaRPr lang="ru-RU"/>
        </a:p>
      </dgm:t>
    </dgm:pt>
    <dgm:pt modelId="{79377BA3-FC7C-49A1-85C5-4EF6FD2B0EDA}" type="pres">
      <dgm:prSet presAssocID="{79F8D48E-9EAF-4A0A-B942-EC0FBEA01466}" presName="hierRoot3" presStyleCnt="0">
        <dgm:presLayoutVars>
          <dgm:hierBranch val="init"/>
        </dgm:presLayoutVars>
      </dgm:prSet>
      <dgm:spPr/>
    </dgm:pt>
    <dgm:pt modelId="{648C6123-23DC-4F96-BEB7-D38D2F13C218}" type="pres">
      <dgm:prSet presAssocID="{79F8D48E-9EAF-4A0A-B942-EC0FBEA01466}" presName="rootComposite3" presStyleCnt="0"/>
      <dgm:spPr/>
    </dgm:pt>
    <dgm:pt modelId="{6225C464-6F7B-4E58-81A4-2294F4E7B8B7}" type="pres">
      <dgm:prSet presAssocID="{79F8D48E-9EAF-4A0A-B942-EC0FBEA01466}" presName="rootText3" presStyleLbl="asst1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11F953-4220-4F1A-B645-FDF1FAD2B3A1}" type="pres">
      <dgm:prSet presAssocID="{79F8D48E-9EAF-4A0A-B942-EC0FBEA01466}" presName="titleText3" presStyleLbl="fgAcc2" presStyleIdx="2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2C9A2324-F66C-4B3A-AEA3-0E21924615DF}" type="pres">
      <dgm:prSet presAssocID="{79F8D48E-9EAF-4A0A-B942-EC0FBEA01466}" presName="rootConnector3" presStyleLbl="asst1" presStyleIdx="2" presStyleCnt="4"/>
      <dgm:spPr/>
      <dgm:t>
        <a:bodyPr/>
        <a:lstStyle/>
        <a:p>
          <a:endParaRPr lang="ru-RU"/>
        </a:p>
      </dgm:t>
    </dgm:pt>
    <dgm:pt modelId="{ABCA1D3D-5702-4239-AF74-BDDDBEB4D552}" type="pres">
      <dgm:prSet presAssocID="{79F8D48E-9EAF-4A0A-B942-EC0FBEA01466}" presName="hierChild6" presStyleCnt="0"/>
      <dgm:spPr/>
    </dgm:pt>
    <dgm:pt modelId="{94B95F9A-6C4C-41A8-8CAA-43E3ACAC9151}" type="pres">
      <dgm:prSet presAssocID="{79F8D48E-9EAF-4A0A-B942-EC0FBEA01466}" presName="hierChild7" presStyleCnt="0"/>
      <dgm:spPr/>
    </dgm:pt>
    <dgm:pt modelId="{FD481C84-EFB3-4EF5-872F-393F63874F48}" type="pres">
      <dgm:prSet presAssocID="{45C9090B-94B6-4963-9B54-40B2A6CA8654}" presName="Name96" presStyleLbl="parChTrans1D2" presStyleIdx="1" presStyleCnt="2"/>
      <dgm:spPr/>
      <dgm:t>
        <a:bodyPr/>
        <a:lstStyle/>
        <a:p>
          <a:endParaRPr lang="ru-RU"/>
        </a:p>
      </dgm:t>
    </dgm:pt>
    <dgm:pt modelId="{69EA1AA7-11A2-4F5C-9081-CB6664E581AE}" type="pres">
      <dgm:prSet presAssocID="{7E14794E-3588-481B-86C9-3447E4BB8398}" presName="hierRoot3" presStyleCnt="0">
        <dgm:presLayoutVars>
          <dgm:hierBranch val="init"/>
        </dgm:presLayoutVars>
      </dgm:prSet>
      <dgm:spPr/>
    </dgm:pt>
    <dgm:pt modelId="{C12C68A4-67AF-4D8B-9708-ABD4C9A75A10}" type="pres">
      <dgm:prSet presAssocID="{7E14794E-3588-481B-86C9-3447E4BB8398}" presName="rootComposite3" presStyleCnt="0"/>
      <dgm:spPr/>
    </dgm:pt>
    <dgm:pt modelId="{B9355395-FC0E-4FC7-8481-E7FEA17653FC}" type="pres">
      <dgm:prSet presAssocID="{7E14794E-3588-481B-86C9-3447E4BB8398}" presName="rootText3" presStyleLbl="asst1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FB34F0-5C25-4488-B942-87A7B06C616A}" type="pres">
      <dgm:prSet presAssocID="{7E14794E-3588-481B-86C9-3447E4BB8398}" presName="titleText3" presStyleLbl="fgAcc2" presStyleIdx="3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0C9FC4A2-CD95-4B19-9F89-9632BB977F4C}" type="pres">
      <dgm:prSet presAssocID="{7E14794E-3588-481B-86C9-3447E4BB8398}" presName="rootConnector3" presStyleLbl="asst1" presStyleIdx="3" presStyleCnt="4"/>
      <dgm:spPr/>
      <dgm:t>
        <a:bodyPr/>
        <a:lstStyle/>
        <a:p>
          <a:endParaRPr lang="ru-RU"/>
        </a:p>
      </dgm:t>
    </dgm:pt>
    <dgm:pt modelId="{7D713640-F5DA-4DD1-B78D-0A3F0FCF411B}" type="pres">
      <dgm:prSet presAssocID="{7E14794E-3588-481B-86C9-3447E4BB8398}" presName="hierChild6" presStyleCnt="0"/>
      <dgm:spPr/>
    </dgm:pt>
    <dgm:pt modelId="{24E18F82-2BAC-4874-B346-97B8B9F94DDD}" type="pres">
      <dgm:prSet presAssocID="{524D306F-9746-449C-B831-2927548F8B67}" presName="Name37" presStyleLbl="parChTrans1D3" presStyleIdx="2" presStyleCnt="4"/>
      <dgm:spPr/>
      <dgm:t>
        <a:bodyPr/>
        <a:lstStyle/>
        <a:p>
          <a:endParaRPr lang="ru-RU"/>
        </a:p>
      </dgm:t>
    </dgm:pt>
    <dgm:pt modelId="{30918B10-6841-4D77-AC1C-31881FF6E6C5}" type="pres">
      <dgm:prSet presAssocID="{8E32183D-9C32-44D2-956E-824A45F915BF}" presName="hierRoot2" presStyleCnt="0">
        <dgm:presLayoutVars>
          <dgm:hierBranch val="init"/>
        </dgm:presLayoutVars>
      </dgm:prSet>
      <dgm:spPr/>
    </dgm:pt>
    <dgm:pt modelId="{E9B3D6DB-4D44-46CF-9257-D16078E7E370}" type="pres">
      <dgm:prSet presAssocID="{8E32183D-9C32-44D2-956E-824A45F915BF}" presName="rootComposite" presStyleCnt="0"/>
      <dgm:spPr/>
    </dgm:pt>
    <dgm:pt modelId="{1CC040DE-3D1B-485A-9D02-93B35139FE40}" type="pres">
      <dgm:prSet presAssocID="{8E32183D-9C32-44D2-956E-824A45F915BF}" presName="rootText" presStyleLbl="node1" presStyleIdx="0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363C0AF7-BAA2-4527-B542-96EA326C50F8}" type="pres">
      <dgm:prSet presAssocID="{8E32183D-9C32-44D2-956E-824A45F915BF}" presName="titleText2" presStyleLbl="fgAcc1" presStyleIdx="0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BEE85A2F-7992-4548-9D07-112F6B17172E}" type="pres">
      <dgm:prSet presAssocID="{8E32183D-9C32-44D2-956E-824A45F915BF}" presName="rootConnector" presStyleLbl="node3" presStyleIdx="0" presStyleCnt="0"/>
      <dgm:spPr/>
      <dgm:t>
        <a:bodyPr/>
        <a:lstStyle/>
        <a:p>
          <a:endParaRPr lang="ru-RU"/>
        </a:p>
      </dgm:t>
    </dgm:pt>
    <dgm:pt modelId="{0114F488-3F11-486E-835D-8296C5AC20DE}" type="pres">
      <dgm:prSet presAssocID="{8E32183D-9C32-44D2-956E-824A45F915BF}" presName="hierChild4" presStyleCnt="0"/>
      <dgm:spPr/>
    </dgm:pt>
    <dgm:pt modelId="{9DD5B951-98C8-42B8-B0C4-7F685EBF27A4}" type="pres">
      <dgm:prSet presAssocID="{8E32183D-9C32-44D2-956E-824A45F915BF}" presName="hierChild5" presStyleCnt="0"/>
      <dgm:spPr/>
    </dgm:pt>
    <dgm:pt modelId="{0F44F80B-7F81-4C7D-BBF4-35D2ECAEF1AE}" type="pres">
      <dgm:prSet presAssocID="{A523B8D2-8E88-417A-8FA2-99F84DDA2A9F}" presName="Name37" presStyleLbl="parChTrans1D3" presStyleIdx="3" presStyleCnt="4"/>
      <dgm:spPr/>
      <dgm:t>
        <a:bodyPr/>
        <a:lstStyle/>
        <a:p>
          <a:endParaRPr lang="ru-RU"/>
        </a:p>
      </dgm:t>
    </dgm:pt>
    <dgm:pt modelId="{C8C0F3FC-7111-43A5-B19D-56450701995E}" type="pres">
      <dgm:prSet presAssocID="{5B97D5A8-8EDE-4D54-9A49-526775EA5597}" presName="hierRoot2" presStyleCnt="0">
        <dgm:presLayoutVars>
          <dgm:hierBranch val="init"/>
        </dgm:presLayoutVars>
      </dgm:prSet>
      <dgm:spPr/>
    </dgm:pt>
    <dgm:pt modelId="{5D8E0C26-1683-4592-A4EF-198E06C57B54}" type="pres">
      <dgm:prSet presAssocID="{5B97D5A8-8EDE-4D54-9A49-526775EA5597}" presName="rootComposite" presStyleCnt="0"/>
      <dgm:spPr/>
    </dgm:pt>
    <dgm:pt modelId="{BFD96404-4EBD-4789-9E16-A3E4AC1CB933}" type="pres">
      <dgm:prSet presAssocID="{5B97D5A8-8EDE-4D54-9A49-526775EA5597}" presName="rootText" presStyleLbl="node1" presStyleIdx="1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FF99E385-7854-42CA-927C-6A59E74B7DEF}" type="pres">
      <dgm:prSet presAssocID="{5B97D5A8-8EDE-4D54-9A49-526775EA5597}" presName="titleText2" presStyleLbl="fgAcc1" presStyleIdx="1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F6FDF040-AE5D-4E1A-BDD2-D6CD711415C9}" type="pres">
      <dgm:prSet presAssocID="{5B97D5A8-8EDE-4D54-9A49-526775EA5597}" presName="rootConnector" presStyleLbl="node3" presStyleIdx="0" presStyleCnt="0"/>
      <dgm:spPr/>
      <dgm:t>
        <a:bodyPr/>
        <a:lstStyle/>
        <a:p>
          <a:endParaRPr lang="ru-RU"/>
        </a:p>
      </dgm:t>
    </dgm:pt>
    <dgm:pt modelId="{9CCA6CAA-680E-4CC1-9543-0A2B408D133B}" type="pres">
      <dgm:prSet presAssocID="{5B97D5A8-8EDE-4D54-9A49-526775EA5597}" presName="hierChild4" presStyleCnt="0"/>
      <dgm:spPr/>
    </dgm:pt>
    <dgm:pt modelId="{D135CF9B-C6C8-4410-A64E-55A97E691564}" type="pres">
      <dgm:prSet presAssocID="{5B97D5A8-8EDE-4D54-9A49-526775EA5597}" presName="hierChild5" presStyleCnt="0"/>
      <dgm:spPr/>
    </dgm:pt>
    <dgm:pt modelId="{6AAFC08D-7BCA-43FD-B799-BDBF8BCB260C}" type="pres">
      <dgm:prSet presAssocID="{7E14794E-3588-481B-86C9-3447E4BB8398}" presName="hierChild7" presStyleCnt="0"/>
      <dgm:spPr/>
    </dgm:pt>
  </dgm:ptLst>
  <dgm:cxnLst>
    <dgm:cxn modelId="{AE89C35D-7759-46E6-B206-DDFF01E271E9}" type="presOf" srcId="{DA2808D9-D8F8-4278-9721-58E7B367B860}" destId="{69A25B7E-7201-4FC0-9F92-F270ED0B3616}" srcOrd="0" destOrd="0" presId="urn:microsoft.com/office/officeart/2008/layout/NameandTitleOrganizationalChart"/>
    <dgm:cxn modelId="{371009A4-6E8E-45EF-9F24-D14BE6CAB5AC}" type="presOf" srcId="{D844E379-9463-4EB4-974D-03817F8AED8E}" destId="{BF1B7FDB-0824-4480-81F6-8660572BAC4D}" srcOrd="0" destOrd="0" presId="urn:microsoft.com/office/officeart/2008/layout/NameandTitleOrganizationalChart"/>
    <dgm:cxn modelId="{FBFB44D2-AD04-44DD-A3CB-B581E782E078}" type="presOf" srcId="{212CC3F5-E61E-4E78-BE79-A3C8DAB4D247}" destId="{1CF9046A-991E-4FFD-85CD-812F446AFE9F}" srcOrd="1" destOrd="0" presId="urn:microsoft.com/office/officeart/2008/layout/NameandTitleOrganizationalChart"/>
    <dgm:cxn modelId="{8A78A586-E8E6-4C90-97C2-4073597C4979}" srcId="{7E14794E-3588-481B-86C9-3447E4BB8398}" destId="{8E32183D-9C32-44D2-956E-824A45F915BF}" srcOrd="0" destOrd="0" parTransId="{524D306F-9746-449C-B831-2927548F8B67}" sibTransId="{F2C5F4CC-4B23-458C-A0F0-19A12329E286}"/>
    <dgm:cxn modelId="{D7F01C4B-6E8F-42A5-BD5D-0B642E324E1A}" type="presOf" srcId="{A6D9E409-75F2-4666-96B5-87E4FD40E923}" destId="{D264A2C2-0E97-4467-A9EC-2367D31A7C78}" srcOrd="0" destOrd="0" presId="urn:microsoft.com/office/officeart/2008/layout/NameandTitleOrganizationalChart"/>
    <dgm:cxn modelId="{8BAA3ABF-94A1-4164-BFB2-EBBF4DFE7A1A}" type="presOf" srcId="{CB50C5B4-9596-4B11-85B4-BCEFCB27877B}" destId="{8AFB34F0-5C25-4488-B942-87A7B06C616A}" srcOrd="0" destOrd="0" presId="urn:microsoft.com/office/officeart/2008/layout/NameandTitleOrganizationalChart"/>
    <dgm:cxn modelId="{1D9E8E02-B1DF-4081-BCDD-13CAEB1CBB3D}" srcId="{7E14794E-3588-481B-86C9-3447E4BB8398}" destId="{5B97D5A8-8EDE-4D54-9A49-526775EA5597}" srcOrd="1" destOrd="0" parTransId="{A523B8D2-8E88-417A-8FA2-99F84DDA2A9F}" sibTransId="{816609BD-8D2D-4509-90D6-00AF01CF8EE8}"/>
    <dgm:cxn modelId="{671D623E-BFFA-48E8-A381-274FA6EDBE70}" type="presOf" srcId="{7E14794E-3588-481B-86C9-3447E4BB8398}" destId="{0C9FC4A2-CD95-4B19-9F89-9632BB977F4C}" srcOrd="1" destOrd="0" presId="urn:microsoft.com/office/officeart/2008/layout/NameandTitleOrganizationalChart"/>
    <dgm:cxn modelId="{7D718BB5-0EBB-4CD8-9B98-A3A5B63B1011}" srcId="{212CC3F5-E61E-4E78-BE79-A3C8DAB4D247}" destId="{7E14794E-3588-481B-86C9-3447E4BB8398}" srcOrd="1" destOrd="0" parTransId="{45C9090B-94B6-4963-9B54-40B2A6CA8654}" sibTransId="{CB50C5B4-9596-4B11-85B4-BCEFCB27877B}"/>
    <dgm:cxn modelId="{64CF72AA-94C7-4373-B459-15BE021F31A9}" type="presOf" srcId="{F2C5F4CC-4B23-458C-A0F0-19A12329E286}" destId="{363C0AF7-BAA2-4527-B542-96EA326C50F8}" srcOrd="0" destOrd="0" presId="urn:microsoft.com/office/officeart/2008/layout/NameandTitleOrganizationalChart"/>
    <dgm:cxn modelId="{F8F7C2AC-4BE7-40C7-BB47-7C974F143E0B}" type="presOf" srcId="{7E14794E-3588-481B-86C9-3447E4BB8398}" destId="{B9355395-FC0E-4FC7-8481-E7FEA17653FC}" srcOrd="0" destOrd="0" presId="urn:microsoft.com/office/officeart/2008/layout/NameandTitleOrganizationalChart"/>
    <dgm:cxn modelId="{3AF2061C-DD14-44FF-9C13-35625BEE0FC5}" type="presOf" srcId="{212CC3F5-E61E-4E78-BE79-A3C8DAB4D247}" destId="{67E7B4F0-A509-421B-9F55-20B00F42544C}" srcOrd="0" destOrd="0" presId="urn:microsoft.com/office/officeart/2008/layout/NameandTitleOrganizationalChart"/>
    <dgm:cxn modelId="{D405DD64-CFCE-454C-8C8A-04AE46C8574A}" type="presOf" srcId="{0FC0763B-0D8F-4EC7-824E-4ABEECB88A59}" destId="{63506286-BE31-48C9-8D15-A0F9A8061765}" srcOrd="0" destOrd="0" presId="urn:microsoft.com/office/officeart/2008/layout/NameandTitleOrganizationalChart"/>
    <dgm:cxn modelId="{AE367071-8CED-4BEF-AE35-5AA67BF55CD7}" type="presOf" srcId="{9B7EC3C2-CFE5-46CF-A866-D76C1E881AA2}" destId="{5111F953-4220-4F1A-B645-FDF1FAD2B3A1}" srcOrd="0" destOrd="0" presId="urn:microsoft.com/office/officeart/2008/layout/NameandTitleOrganizationalChart"/>
    <dgm:cxn modelId="{24373C80-BC0C-46D1-9924-C0E709C4F5EB}" type="presOf" srcId="{5B97D5A8-8EDE-4D54-9A49-526775EA5597}" destId="{F6FDF040-AE5D-4E1A-BDD2-D6CD711415C9}" srcOrd="1" destOrd="0" presId="urn:microsoft.com/office/officeart/2008/layout/NameandTitleOrganizationalChart"/>
    <dgm:cxn modelId="{3CEE193B-10CF-457F-8FF7-73A4E55BA642}" type="presOf" srcId="{0FC0763B-0D8F-4EC7-824E-4ABEECB88A59}" destId="{91521623-1B9D-4110-A222-ED4FD324F3E9}" srcOrd="1" destOrd="0" presId="urn:microsoft.com/office/officeart/2008/layout/NameandTitleOrganizationalChart"/>
    <dgm:cxn modelId="{B48495FF-CDAF-499A-BB79-F5D5B021BBE3}" type="presOf" srcId="{C3E8857F-8226-43AC-88F0-EC9BF6A7D0F1}" destId="{87D6F3B2-1F33-4895-B641-3F4622D040AC}" srcOrd="0" destOrd="0" presId="urn:microsoft.com/office/officeart/2008/layout/NameandTitleOrganizationalChart"/>
    <dgm:cxn modelId="{0F13AD09-A27F-442F-801F-712C37142AF4}" type="presOf" srcId="{8E32183D-9C32-44D2-956E-824A45F915BF}" destId="{BEE85A2F-7992-4548-9D07-112F6B17172E}" srcOrd="1" destOrd="0" presId="urn:microsoft.com/office/officeart/2008/layout/NameandTitleOrganizationalChart"/>
    <dgm:cxn modelId="{EA68361E-B3C8-4E34-BEED-F5CEE0DAC2EB}" srcId="{2889380C-97BF-4036-B7FA-1699F656343D}" destId="{212CC3F5-E61E-4E78-BE79-A3C8DAB4D247}" srcOrd="0" destOrd="0" parTransId="{70154AF8-1899-431F-BA5E-4685828D1263}" sibTransId="{A6D9E409-75F2-4666-96B5-87E4FD40E923}"/>
    <dgm:cxn modelId="{964CEB53-1054-4AA4-A6A0-95D5F7721733}" type="presOf" srcId="{DA2808D9-D8F8-4278-9721-58E7B367B860}" destId="{C6F43943-5580-4235-AD7C-84ACDA82FB31}" srcOrd="1" destOrd="0" presId="urn:microsoft.com/office/officeart/2008/layout/NameandTitleOrganizationalChart"/>
    <dgm:cxn modelId="{3C264728-820B-4688-90C3-8FA665EFA735}" type="presOf" srcId="{5B97D5A8-8EDE-4D54-9A49-526775EA5597}" destId="{BFD96404-4EBD-4789-9E16-A3E4AC1CB933}" srcOrd="0" destOrd="0" presId="urn:microsoft.com/office/officeart/2008/layout/NameandTitleOrganizationalChart"/>
    <dgm:cxn modelId="{09599B19-ED45-4DBC-BE61-E523E7D54BCC}" type="presOf" srcId="{A523B8D2-8E88-417A-8FA2-99F84DDA2A9F}" destId="{0F44F80B-7F81-4C7D-BBF4-35D2ECAEF1AE}" srcOrd="0" destOrd="0" presId="urn:microsoft.com/office/officeart/2008/layout/NameandTitleOrganizationalChart"/>
    <dgm:cxn modelId="{60DF184B-847E-438F-B3D7-2C72801F7AA2}" type="presOf" srcId="{816609BD-8D2D-4509-90D6-00AF01CF8EE8}" destId="{FF99E385-7854-42CA-927C-6A59E74B7DEF}" srcOrd="0" destOrd="0" presId="urn:microsoft.com/office/officeart/2008/layout/NameandTitleOrganizationalChart"/>
    <dgm:cxn modelId="{2849F3B0-7A3D-4044-9910-92187490D651}" type="presOf" srcId="{45C9090B-94B6-4963-9B54-40B2A6CA8654}" destId="{FD481C84-EFB3-4EF5-872F-393F63874F48}" srcOrd="0" destOrd="0" presId="urn:microsoft.com/office/officeart/2008/layout/NameandTitleOrganizationalChart"/>
    <dgm:cxn modelId="{15D3B585-636C-4ED2-B699-C07E5661263F}" srcId="{212CC3F5-E61E-4E78-BE79-A3C8DAB4D247}" destId="{DA2808D9-D8F8-4278-9721-58E7B367B860}" srcOrd="0" destOrd="0" parTransId="{D844E379-9463-4EB4-974D-03817F8AED8E}" sibTransId="{58E89507-B543-428F-8C7C-AA0C15FB4D25}"/>
    <dgm:cxn modelId="{CC0C3635-8D92-4BD6-80B9-BE66A35FB8BE}" type="presOf" srcId="{2889380C-97BF-4036-B7FA-1699F656343D}" destId="{29F44D8C-E380-41E2-9863-260B7ED6AA53}" srcOrd="0" destOrd="0" presId="urn:microsoft.com/office/officeart/2008/layout/NameandTitleOrganizationalChart"/>
    <dgm:cxn modelId="{D09071AB-B5C5-4DEB-BA38-955E22274E13}" srcId="{DA2808D9-D8F8-4278-9721-58E7B367B860}" destId="{79F8D48E-9EAF-4A0A-B942-EC0FBEA01466}" srcOrd="1" destOrd="0" parTransId="{454D9112-8531-4539-8572-6C292A5C8DF0}" sibTransId="{9B7EC3C2-CFE5-46CF-A866-D76C1E881AA2}"/>
    <dgm:cxn modelId="{AACE3910-9E52-4C2E-9A8A-EA697D8307DA}" type="presOf" srcId="{8E32183D-9C32-44D2-956E-824A45F915BF}" destId="{1CC040DE-3D1B-485A-9D02-93B35139FE40}" srcOrd="0" destOrd="0" presId="urn:microsoft.com/office/officeart/2008/layout/NameandTitleOrganizationalChart"/>
    <dgm:cxn modelId="{29FE817B-DE59-4E0F-82AA-C38DB14D0573}" type="presOf" srcId="{524D306F-9746-449C-B831-2927548F8B67}" destId="{24E18F82-2BAC-4874-B346-97B8B9F94DDD}" srcOrd="0" destOrd="0" presId="urn:microsoft.com/office/officeart/2008/layout/NameandTitleOrganizationalChart"/>
    <dgm:cxn modelId="{A506EB90-EF90-4370-98E6-8489F29DC795}" type="presOf" srcId="{58E89507-B543-428F-8C7C-AA0C15FB4D25}" destId="{5D20EDD0-56AE-41E2-9162-5CD6584CCE12}" srcOrd="0" destOrd="0" presId="urn:microsoft.com/office/officeart/2008/layout/NameandTitleOrganizationalChart"/>
    <dgm:cxn modelId="{9F87D9A9-8BF9-4DD0-A866-67717E67C94E}" type="presOf" srcId="{72C07CAA-DD8A-47D2-BBA9-2B3DC9787A66}" destId="{F6A3EE32-16FF-456E-8B5C-88BE227EF07B}" srcOrd="0" destOrd="0" presId="urn:microsoft.com/office/officeart/2008/layout/NameandTitleOrganizationalChart"/>
    <dgm:cxn modelId="{E097CCEA-CB28-4EEF-BEC3-C26F087E9303}" srcId="{DA2808D9-D8F8-4278-9721-58E7B367B860}" destId="{0FC0763B-0D8F-4EC7-824E-4ABEECB88A59}" srcOrd="0" destOrd="0" parTransId="{C3E8857F-8226-43AC-88F0-EC9BF6A7D0F1}" sibTransId="{72C07CAA-DD8A-47D2-BBA9-2B3DC9787A66}"/>
    <dgm:cxn modelId="{F584B0A2-49E2-4B9D-BF53-5606ED809D1E}" type="presOf" srcId="{454D9112-8531-4539-8572-6C292A5C8DF0}" destId="{6E73F2C7-5E3F-4F92-BE54-7C2CA67A5ABC}" srcOrd="0" destOrd="0" presId="urn:microsoft.com/office/officeart/2008/layout/NameandTitleOrganizationalChart"/>
    <dgm:cxn modelId="{96C54EE2-7F39-4AAC-88A9-0CEE18D040AF}" type="presOf" srcId="{79F8D48E-9EAF-4A0A-B942-EC0FBEA01466}" destId="{2C9A2324-F66C-4B3A-AEA3-0E21924615DF}" srcOrd="1" destOrd="0" presId="urn:microsoft.com/office/officeart/2008/layout/NameandTitleOrganizationalChart"/>
    <dgm:cxn modelId="{0EBA8717-FE13-4FF8-81E5-1F50E1A6A350}" type="presOf" srcId="{79F8D48E-9EAF-4A0A-B942-EC0FBEA01466}" destId="{6225C464-6F7B-4E58-81A4-2294F4E7B8B7}" srcOrd="0" destOrd="0" presId="urn:microsoft.com/office/officeart/2008/layout/NameandTitleOrganizationalChart"/>
    <dgm:cxn modelId="{04A86E5B-8FE7-4308-9AEA-C2ED1EF41FAE}" type="presParOf" srcId="{29F44D8C-E380-41E2-9863-260B7ED6AA53}" destId="{BF8BEAE2-A86E-4AEF-B66C-964B30E1C7A9}" srcOrd="0" destOrd="0" presId="urn:microsoft.com/office/officeart/2008/layout/NameandTitleOrganizationalChart"/>
    <dgm:cxn modelId="{7B15E7D5-2E7D-4C1A-840B-6834236C70BF}" type="presParOf" srcId="{BF8BEAE2-A86E-4AEF-B66C-964B30E1C7A9}" destId="{4BD2ABF1-2ACE-4FB2-A88C-4F3C968CD225}" srcOrd="0" destOrd="0" presId="urn:microsoft.com/office/officeart/2008/layout/NameandTitleOrganizationalChart"/>
    <dgm:cxn modelId="{308BF50C-4841-4061-A5F6-01E2A31B7196}" type="presParOf" srcId="{4BD2ABF1-2ACE-4FB2-A88C-4F3C968CD225}" destId="{67E7B4F0-A509-421B-9F55-20B00F42544C}" srcOrd="0" destOrd="0" presId="urn:microsoft.com/office/officeart/2008/layout/NameandTitleOrganizationalChart"/>
    <dgm:cxn modelId="{02D02492-D493-4948-BC74-C85FBDE4A710}" type="presParOf" srcId="{4BD2ABF1-2ACE-4FB2-A88C-4F3C968CD225}" destId="{D264A2C2-0E97-4467-A9EC-2367D31A7C78}" srcOrd="1" destOrd="0" presId="urn:microsoft.com/office/officeart/2008/layout/NameandTitleOrganizationalChart"/>
    <dgm:cxn modelId="{5BAD927B-78ED-4836-A8FE-367A946848D8}" type="presParOf" srcId="{4BD2ABF1-2ACE-4FB2-A88C-4F3C968CD225}" destId="{1CF9046A-991E-4FFD-85CD-812F446AFE9F}" srcOrd="2" destOrd="0" presId="urn:microsoft.com/office/officeart/2008/layout/NameandTitleOrganizationalChart"/>
    <dgm:cxn modelId="{68417D99-0226-4F43-90E6-8680A48BCC55}" type="presParOf" srcId="{BF8BEAE2-A86E-4AEF-B66C-964B30E1C7A9}" destId="{8B103904-F25D-404A-A716-0AEDB9EBB4F1}" srcOrd="1" destOrd="0" presId="urn:microsoft.com/office/officeart/2008/layout/NameandTitleOrganizationalChart"/>
    <dgm:cxn modelId="{7CBAF9F2-CBFA-4B50-A5F7-680CBFF215E3}" type="presParOf" srcId="{BF8BEAE2-A86E-4AEF-B66C-964B30E1C7A9}" destId="{B8AB6D61-79E8-4113-A143-1EC4749E2CBC}" srcOrd="2" destOrd="0" presId="urn:microsoft.com/office/officeart/2008/layout/NameandTitleOrganizationalChart"/>
    <dgm:cxn modelId="{3D9AA873-08C1-435A-B91B-4B56D6C19D31}" type="presParOf" srcId="{B8AB6D61-79E8-4113-A143-1EC4749E2CBC}" destId="{BF1B7FDB-0824-4480-81F6-8660572BAC4D}" srcOrd="0" destOrd="0" presId="urn:microsoft.com/office/officeart/2008/layout/NameandTitleOrganizationalChart"/>
    <dgm:cxn modelId="{17AAA915-0FBD-41CD-BACD-AF629CB736E5}" type="presParOf" srcId="{B8AB6D61-79E8-4113-A143-1EC4749E2CBC}" destId="{E9D720EF-5D4C-49C5-A5FB-1FED4EF08C0E}" srcOrd="1" destOrd="0" presId="urn:microsoft.com/office/officeart/2008/layout/NameandTitleOrganizationalChart"/>
    <dgm:cxn modelId="{4AB054F1-3BD7-4281-8B89-C3575215AA3A}" type="presParOf" srcId="{E9D720EF-5D4C-49C5-A5FB-1FED4EF08C0E}" destId="{109BA2C4-5E34-4A3F-8C87-AAC3F9F57206}" srcOrd="0" destOrd="0" presId="urn:microsoft.com/office/officeart/2008/layout/NameandTitleOrganizationalChart"/>
    <dgm:cxn modelId="{6B8FD532-39CB-4917-BC56-E283AC29BB48}" type="presParOf" srcId="{109BA2C4-5E34-4A3F-8C87-AAC3F9F57206}" destId="{69A25B7E-7201-4FC0-9F92-F270ED0B3616}" srcOrd="0" destOrd="0" presId="urn:microsoft.com/office/officeart/2008/layout/NameandTitleOrganizationalChart"/>
    <dgm:cxn modelId="{02DB4E4F-FF20-49D5-A303-BDC2BA09DA75}" type="presParOf" srcId="{109BA2C4-5E34-4A3F-8C87-AAC3F9F57206}" destId="{5D20EDD0-56AE-41E2-9162-5CD6584CCE12}" srcOrd="1" destOrd="0" presId="urn:microsoft.com/office/officeart/2008/layout/NameandTitleOrganizationalChart"/>
    <dgm:cxn modelId="{59E01ABC-A75D-4018-B11F-B7699280FD62}" type="presParOf" srcId="{109BA2C4-5E34-4A3F-8C87-AAC3F9F57206}" destId="{C6F43943-5580-4235-AD7C-84ACDA82FB31}" srcOrd="2" destOrd="0" presId="urn:microsoft.com/office/officeart/2008/layout/NameandTitleOrganizationalChart"/>
    <dgm:cxn modelId="{2496B3CE-D0DE-4D08-BE47-FD2002451766}" type="presParOf" srcId="{E9D720EF-5D4C-49C5-A5FB-1FED4EF08C0E}" destId="{58F7357A-C9B5-4068-AEAA-2414C4D8C113}" srcOrd="1" destOrd="0" presId="urn:microsoft.com/office/officeart/2008/layout/NameandTitleOrganizationalChart"/>
    <dgm:cxn modelId="{3BE49AFF-D5A8-4772-83B6-3166526455C8}" type="presParOf" srcId="{E9D720EF-5D4C-49C5-A5FB-1FED4EF08C0E}" destId="{91730C54-0138-4365-8A91-3508613F2AFC}" srcOrd="2" destOrd="0" presId="urn:microsoft.com/office/officeart/2008/layout/NameandTitleOrganizationalChart"/>
    <dgm:cxn modelId="{1EEFF045-E2E7-4346-9938-32787A4F41C4}" type="presParOf" srcId="{91730C54-0138-4365-8A91-3508613F2AFC}" destId="{87D6F3B2-1F33-4895-B641-3F4622D040AC}" srcOrd="0" destOrd="0" presId="urn:microsoft.com/office/officeart/2008/layout/NameandTitleOrganizationalChart"/>
    <dgm:cxn modelId="{232FCDEF-D55E-472F-AACD-240FAA95FC6D}" type="presParOf" srcId="{91730C54-0138-4365-8A91-3508613F2AFC}" destId="{00F891A2-B9F2-4C97-888A-5D18F54D661F}" srcOrd="1" destOrd="0" presId="urn:microsoft.com/office/officeart/2008/layout/NameandTitleOrganizationalChart"/>
    <dgm:cxn modelId="{3833E1A1-8BEC-4981-9ECB-CEF232990833}" type="presParOf" srcId="{00F891A2-B9F2-4C97-888A-5D18F54D661F}" destId="{D2A51270-7F75-4875-90CC-6AECCC77D5C8}" srcOrd="0" destOrd="0" presId="urn:microsoft.com/office/officeart/2008/layout/NameandTitleOrganizationalChart"/>
    <dgm:cxn modelId="{56EE9DE0-A3FE-4A58-81CF-17DE4051F70A}" type="presParOf" srcId="{D2A51270-7F75-4875-90CC-6AECCC77D5C8}" destId="{63506286-BE31-48C9-8D15-A0F9A8061765}" srcOrd="0" destOrd="0" presId="urn:microsoft.com/office/officeart/2008/layout/NameandTitleOrganizationalChart"/>
    <dgm:cxn modelId="{CFA22387-A6C2-4774-B29E-83355F01296A}" type="presParOf" srcId="{D2A51270-7F75-4875-90CC-6AECCC77D5C8}" destId="{F6A3EE32-16FF-456E-8B5C-88BE227EF07B}" srcOrd="1" destOrd="0" presId="urn:microsoft.com/office/officeart/2008/layout/NameandTitleOrganizationalChart"/>
    <dgm:cxn modelId="{CD792468-36BE-4120-BFAC-C1A5230EE62E}" type="presParOf" srcId="{D2A51270-7F75-4875-90CC-6AECCC77D5C8}" destId="{91521623-1B9D-4110-A222-ED4FD324F3E9}" srcOrd="2" destOrd="0" presId="urn:microsoft.com/office/officeart/2008/layout/NameandTitleOrganizationalChart"/>
    <dgm:cxn modelId="{00E69474-E46B-4228-B167-430E0952081F}" type="presParOf" srcId="{00F891A2-B9F2-4C97-888A-5D18F54D661F}" destId="{142B7A18-28B0-435C-BCAD-ECFDE854F366}" srcOrd="1" destOrd="0" presId="urn:microsoft.com/office/officeart/2008/layout/NameandTitleOrganizationalChart"/>
    <dgm:cxn modelId="{ECBC4E97-A730-45B1-B785-A6D59F23AE69}" type="presParOf" srcId="{00F891A2-B9F2-4C97-888A-5D18F54D661F}" destId="{2D1F9D08-CB36-4597-A3AF-86E502B58E16}" srcOrd="2" destOrd="0" presId="urn:microsoft.com/office/officeart/2008/layout/NameandTitleOrganizationalChart"/>
    <dgm:cxn modelId="{3A62DAF8-C781-491C-BEE5-945A5C059620}" type="presParOf" srcId="{91730C54-0138-4365-8A91-3508613F2AFC}" destId="{6E73F2C7-5E3F-4F92-BE54-7C2CA67A5ABC}" srcOrd="2" destOrd="0" presId="urn:microsoft.com/office/officeart/2008/layout/NameandTitleOrganizationalChart"/>
    <dgm:cxn modelId="{306A3374-01BF-4E69-BAEF-0599DC5444D3}" type="presParOf" srcId="{91730C54-0138-4365-8A91-3508613F2AFC}" destId="{79377BA3-FC7C-49A1-85C5-4EF6FD2B0EDA}" srcOrd="3" destOrd="0" presId="urn:microsoft.com/office/officeart/2008/layout/NameandTitleOrganizationalChart"/>
    <dgm:cxn modelId="{662E22B3-C502-49D1-9F49-3794A1BACADC}" type="presParOf" srcId="{79377BA3-FC7C-49A1-85C5-4EF6FD2B0EDA}" destId="{648C6123-23DC-4F96-BEB7-D38D2F13C218}" srcOrd="0" destOrd="0" presId="urn:microsoft.com/office/officeart/2008/layout/NameandTitleOrganizationalChart"/>
    <dgm:cxn modelId="{A8119CE4-50F2-4B41-BF33-1AEF26A8890A}" type="presParOf" srcId="{648C6123-23DC-4F96-BEB7-D38D2F13C218}" destId="{6225C464-6F7B-4E58-81A4-2294F4E7B8B7}" srcOrd="0" destOrd="0" presId="urn:microsoft.com/office/officeart/2008/layout/NameandTitleOrganizationalChart"/>
    <dgm:cxn modelId="{F1DD0C81-ECD4-4015-83E8-5CBE212072B9}" type="presParOf" srcId="{648C6123-23DC-4F96-BEB7-D38D2F13C218}" destId="{5111F953-4220-4F1A-B645-FDF1FAD2B3A1}" srcOrd="1" destOrd="0" presId="urn:microsoft.com/office/officeart/2008/layout/NameandTitleOrganizationalChart"/>
    <dgm:cxn modelId="{7D02EA17-C945-480F-9BEE-85BA9BDCC134}" type="presParOf" srcId="{648C6123-23DC-4F96-BEB7-D38D2F13C218}" destId="{2C9A2324-F66C-4B3A-AEA3-0E21924615DF}" srcOrd="2" destOrd="0" presId="urn:microsoft.com/office/officeart/2008/layout/NameandTitleOrganizationalChart"/>
    <dgm:cxn modelId="{066814D7-318B-4009-AC19-02C6F99C2DBB}" type="presParOf" srcId="{79377BA3-FC7C-49A1-85C5-4EF6FD2B0EDA}" destId="{ABCA1D3D-5702-4239-AF74-BDDDBEB4D552}" srcOrd="1" destOrd="0" presId="urn:microsoft.com/office/officeart/2008/layout/NameandTitleOrganizationalChart"/>
    <dgm:cxn modelId="{168FC05D-164A-4D20-87B3-42592E83A843}" type="presParOf" srcId="{79377BA3-FC7C-49A1-85C5-4EF6FD2B0EDA}" destId="{94B95F9A-6C4C-41A8-8CAA-43E3ACAC9151}" srcOrd="2" destOrd="0" presId="urn:microsoft.com/office/officeart/2008/layout/NameandTitleOrganizationalChart"/>
    <dgm:cxn modelId="{7B049C40-DA67-4B23-8AF8-EA9F2D58FB5F}" type="presParOf" srcId="{B8AB6D61-79E8-4113-A143-1EC4749E2CBC}" destId="{FD481C84-EFB3-4EF5-872F-393F63874F48}" srcOrd="2" destOrd="0" presId="urn:microsoft.com/office/officeart/2008/layout/NameandTitleOrganizationalChart"/>
    <dgm:cxn modelId="{FB8658AA-1F4B-43FD-BD58-84BCF500625D}" type="presParOf" srcId="{B8AB6D61-79E8-4113-A143-1EC4749E2CBC}" destId="{69EA1AA7-11A2-4F5C-9081-CB6664E581AE}" srcOrd="3" destOrd="0" presId="urn:microsoft.com/office/officeart/2008/layout/NameandTitleOrganizationalChart"/>
    <dgm:cxn modelId="{78BBB516-3CFE-4635-BD27-A900E595E86A}" type="presParOf" srcId="{69EA1AA7-11A2-4F5C-9081-CB6664E581AE}" destId="{C12C68A4-67AF-4D8B-9708-ABD4C9A75A10}" srcOrd="0" destOrd="0" presId="urn:microsoft.com/office/officeart/2008/layout/NameandTitleOrganizationalChart"/>
    <dgm:cxn modelId="{F63EFB8B-8F4B-435A-87CD-6F1E6B4D19E6}" type="presParOf" srcId="{C12C68A4-67AF-4D8B-9708-ABD4C9A75A10}" destId="{B9355395-FC0E-4FC7-8481-E7FEA17653FC}" srcOrd="0" destOrd="0" presId="urn:microsoft.com/office/officeart/2008/layout/NameandTitleOrganizationalChart"/>
    <dgm:cxn modelId="{B4BCC9C4-76E2-4B01-8EAD-3582D022E5B6}" type="presParOf" srcId="{C12C68A4-67AF-4D8B-9708-ABD4C9A75A10}" destId="{8AFB34F0-5C25-4488-B942-87A7B06C616A}" srcOrd="1" destOrd="0" presId="urn:microsoft.com/office/officeart/2008/layout/NameandTitleOrganizationalChart"/>
    <dgm:cxn modelId="{3227869E-DD2E-45A7-9975-0267C83BFFFF}" type="presParOf" srcId="{C12C68A4-67AF-4D8B-9708-ABD4C9A75A10}" destId="{0C9FC4A2-CD95-4B19-9F89-9632BB977F4C}" srcOrd="2" destOrd="0" presId="urn:microsoft.com/office/officeart/2008/layout/NameandTitleOrganizationalChart"/>
    <dgm:cxn modelId="{4F0845E1-E63F-4838-B460-A4E2D29410E9}" type="presParOf" srcId="{69EA1AA7-11A2-4F5C-9081-CB6664E581AE}" destId="{7D713640-F5DA-4DD1-B78D-0A3F0FCF411B}" srcOrd="1" destOrd="0" presId="urn:microsoft.com/office/officeart/2008/layout/NameandTitleOrganizationalChart"/>
    <dgm:cxn modelId="{F63D7A09-1603-497D-AACE-65E9D7F21704}" type="presParOf" srcId="{7D713640-F5DA-4DD1-B78D-0A3F0FCF411B}" destId="{24E18F82-2BAC-4874-B346-97B8B9F94DDD}" srcOrd="0" destOrd="0" presId="urn:microsoft.com/office/officeart/2008/layout/NameandTitleOrganizationalChart"/>
    <dgm:cxn modelId="{ACDA5886-140C-4A64-A051-21853DF2337E}" type="presParOf" srcId="{7D713640-F5DA-4DD1-B78D-0A3F0FCF411B}" destId="{30918B10-6841-4D77-AC1C-31881FF6E6C5}" srcOrd="1" destOrd="0" presId="urn:microsoft.com/office/officeart/2008/layout/NameandTitleOrganizationalChart"/>
    <dgm:cxn modelId="{5C5B2957-E307-4242-AEC6-C0C092E51864}" type="presParOf" srcId="{30918B10-6841-4D77-AC1C-31881FF6E6C5}" destId="{E9B3D6DB-4D44-46CF-9257-D16078E7E370}" srcOrd="0" destOrd="0" presId="urn:microsoft.com/office/officeart/2008/layout/NameandTitleOrganizationalChart"/>
    <dgm:cxn modelId="{53CE10A2-16CB-485E-BE5E-776FA40D13F6}" type="presParOf" srcId="{E9B3D6DB-4D44-46CF-9257-D16078E7E370}" destId="{1CC040DE-3D1B-485A-9D02-93B35139FE40}" srcOrd="0" destOrd="0" presId="urn:microsoft.com/office/officeart/2008/layout/NameandTitleOrganizationalChart"/>
    <dgm:cxn modelId="{A02CF26C-019A-44EA-8083-629392F1D2A6}" type="presParOf" srcId="{E9B3D6DB-4D44-46CF-9257-D16078E7E370}" destId="{363C0AF7-BAA2-4527-B542-96EA326C50F8}" srcOrd="1" destOrd="0" presId="urn:microsoft.com/office/officeart/2008/layout/NameandTitleOrganizationalChart"/>
    <dgm:cxn modelId="{856EF365-B645-4885-B2B9-76236904C841}" type="presParOf" srcId="{E9B3D6DB-4D44-46CF-9257-D16078E7E370}" destId="{BEE85A2F-7992-4548-9D07-112F6B17172E}" srcOrd="2" destOrd="0" presId="urn:microsoft.com/office/officeart/2008/layout/NameandTitleOrganizationalChart"/>
    <dgm:cxn modelId="{6A5E14CE-2914-4328-AA64-44A961A39E6E}" type="presParOf" srcId="{30918B10-6841-4D77-AC1C-31881FF6E6C5}" destId="{0114F488-3F11-486E-835D-8296C5AC20DE}" srcOrd="1" destOrd="0" presId="urn:microsoft.com/office/officeart/2008/layout/NameandTitleOrganizationalChart"/>
    <dgm:cxn modelId="{0FA15B3A-D933-4592-A98E-E7D09BE6D0F5}" type="presParOf" srcId="{30918B10-6841-4D77-AC1C-31881FF6E6C5}" destId="{9DD5B951-98C8-42B8-B0C4-7F685EBF27A4}" srcOrd="2" destOrd="0" presId="urn:microsoft.com/office/officeart/2008/layout/NameandTitleOrganizationalChart"/>
    <dgm:cxn modelId="{3F0566F6-D36A-4C8F-8FFF-5A9D82537A48}" type="presParOf" srcId="{7D713640-F5DA-4DD1-B78D-0A3F0FCF411B}" destId="{0F44F80B-7F81-4C7D-BBF4-35D2ECAEF1AE}" srcOrd="2" destOrd="0" presId="urn:microsoft.com/office/officeart/2008/layout/NameandTitleOrganizationalChart"/>
    <dgm:cxn modelId="{DE82B882-203B-4FF1-986B-2CA8A3233F2F}" type="presParOf" srcId="{7D713640-F5DA-4DD1-B78D-0A3F0FCF411B}" destId="{C8C0F3FC-7111-43A5-B19D-56450701995E}" srcOrd="3" destOrd="0" presId="urn:microsoft.com/office/officeart/2008/layout/NameandTitleOrganizationalChart"/>
    <dgm:cxn modelId="{DD83DDA9-7543-449E-8A28-85CE1C3CCC09}" type="presParOf" srcId="{C8C0F3FC-7111-43A5-B19D-56450701995E}" destId="{5D8E0C26-1683-4592-A4EF-198E06C57B54}" srcOrd="0" destOrd="0" presId="urn:microsoft.com/office/officeart/2008/layout/NameandTitleOrganizationalChart"/>
    <dgm:cxn modelId="{9029ABA6-8245-43EA-8677-9333C92A75ED}" type="presParOf" srcId="{5D8E0C26-1683-4592-A4EF-198E06C57B54}" destId="{BFD96404-4EBD-4789-9E16-A3E4AC1CB933}" srcOrd="0" destOrd="0" presId="urn:microsoft.com/office/officeart/2008/layout/NameandTitleOrganizationalChart"/>
    <dgm:cxn modelId="{DA124F19-187C-4837-8A65-E4A71D26DA1D}" type="presParOf" srcId="{5D8E0C26-1683-4592-A4EF-198E06C57B54}" destId="{FF99E385-7854-42CA-927C-6A59E74B7DEF}" srcOrd="1" destOrd="0" presId="urn:microsoft.com/office/officeart/2008/layout/NameandTitleOrganizationalChart"/>
    <dgm:cxn modelId="{04218375-13B2-4E48-848F-A6C37BD59EB5}" type="presParOf" srcId="{5D8E0C26-1683-4592-A4EF-198E06C57B54}" destId="{F6FDF040-AE5D-4E1A-BDD2-D6CD711415C9}" srcOrd="2" destOrd="0" presId="urn:microsoft.com/office/officeart/2008/layout/NameandTitleOrganizationalChart"/>
    <dgm:cxn modelId="{9F85F930-4758-4FF0-AD43-4F419213FAED}" type="presParOf" srcId="{C8C0F3FC-7111-43A5-B19D-56450701995E}" destId="{9CCA6CAA-680E-4CC1-9543-0A2B408D133B}" srcOrd="1" destOrd="0" presId="urn:microsoft.com/office/officeart/2008/layout/NameandTitleOrganizationalChart"/>
    <dgm:cxn modelId="{804513A7-6B49-482E-89C0-26D9DADCBE27}" type="presParOf" srcId="{C8C0F3FC-7111-43A5-B19D-56450701995E}" destId="{D135CF9B-C6C8-4410-A64E-55A97E691564}" srcOrd="2" destOrd="0" presId="urn:microsoft.com/office/officeart/2008/layout/NameandTitleOrganizationalChart"/>
    <dgm:cxn modelId="{8CAAACB8-2445-47F9-9283-D3D4EAFDB930}" type="presParOf" srcId="{69EA1AA7-11A2-4F5C-9081-CB6664E581AE}" destId="{6AAFC08D-7BCA-43FD-B799-BDBF8BCB260C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889380C-97BF-4036-B7FA-1699F656343D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2CC3F5-E61E-4E78-BE79-A3C8DAB4D247}">
      <dgm:prSet phldrT="[Текст]"/>
      <dgm:spPr/>
      <dgm:t>
        <a:bodyPr/>
        <a:lstStyle/>
        <a:p>
          <a:r>
            <a:rPr lang="ru-RU" dirty="0" smtClean="0"/>
            <a:t>Стёкла</a:t>
          </a:r>
          <a:endParaRPr lang="ru-RU" dirty="0"/>
        </a:p>
      </dgm:t>
    </dgm:pt>
    <dgm:pt modelId="{70154AF8-1899-431F-BA5E-4685828D1263}" type="parTrans" cxnId="{EA68361E-B3C8-4E34-BEED-F5CEE0DAC2EB}">
      <dgm:prSet/>
      <dgm:spPr/>
      <dgm:t>
        <a:bodyPr/>
        <a:lstStyle/>
        <a:p>
          <a:endParaRPr lang="ru-RU"/>
        </a:p>
      </dgm:t>
    </dgm:pt>
    <dgm:pt modelId="{A6D9E409-75F2-4666-96B5-87E4FD40E923}" type="sibTrans" cxnId="{EA68361E-B3C8-4E34-BEED-F5CEE0DAC2EB}">
      <dgm:prSet/>
      <dgm:spPr/>
      <dgm:t>
        <a:bodyPr/>
        <a:lstStyle/>
        <a:p>
          <a:r>
            <a:rPr lang="ru-RU" dirty="0" smtClean="0"/>
            <a:t>100%</a:t>
          </a:r>
          <a:endParaRPr lang="ru-RU" dirty="0"/>
        </a:p>
      </dgm:t>
    </dgm:pt>
    <dgm:pt modelId="{DA2808D9-D8F8-4278-9721-58E7B367B860}" type="asst">
      <dgm:prSet phldrT="[Текст]"/>
      <dgm:spPr/>
      <dgm:t>
        <a:bodyPr/>
        <a:lstStyle/>
        <a:p>
          <a:r>
            <a:rPr lang="ru-RU" dirty="0" smtClean="0"/>
            <a:t>1 фабрика</a:t>
          </a:r>
          <a:endParaRPr lang="ru-RU" dirty="0"/>
        </a:p>
      </dgm:t>
    </dgm:pt>
    <dgm:pt modelId="{D844E379-9463-4EB4-974D-03817F8AED8E}" type="parTrans" cxnId="{15D3B585-636C-4ED2-B699-C07E5661263F}">
      <dgm:prSet/>
      <dgm:spPr/>
      <dgm:t>
        <a:bodyPr/>
        <a:lstStyle/>
        <a:p>
          <a:endParaRPr lang="ru-RU"/>
        </a:p>
      </dgm:t>
    </dgm:pt>
    <dgm:pt modelId="{58E89507-B543-428F-8C7C-AA0C15FB4D25}" type="sibTrans" cxnId="{15D3B585-636C-4ED2-B699-C07E5661263F}">
      <dgm:prSet/>
      <dgm:spPr/>
      <dgm:t>
        <a:bodyPr/>
        <a:lstStyle/>
        <a:p>
          <a:pPr algn="l"/>
          <a:r>
            <a:rPr lang="ru-RU" dirty="0" smtClean="0"/>
            <a:t>45% = 0,45</a:t>
          </a:r>
          <a:endParaRPr lang="ru-RU" dirty="0"/>
        </a:p>
      </dgm:t>
    </dgm:pt>
    <dgm:pt modelId="{8E32183D-9C32-44D2-956E-824A45F915BF}">
      <dgm:prSet phldrT="[Текст]"/>
      <dgm:spPr/>
      <dgm:t>
        <a:bodyPr/>
        <a:lstStyle/>
        <a:p>
          <a:r>
            <a:rPr lang="ru-RU" dirty="0" smtClean="0"/>
            <a:t>брак</a:t>
          </a:r>
          <a:endParaRPr lang="ru-RU" dirty="0"/>
        </a:p>
      </dgm:t>
    </dgm:pt>
    <dgm:pt modelId="{524D306F-9746-449C-B831-2927548F8B67}" type="parTrans" cxnId="{8A78A586-E8E6-4C90-97C2-4073597C4979}">
      <dgm:prSet/>
      <dgm:spPr/>
      <dgm:t>
        <a:bodyPr/>
        <a:lstStyle/>
        <a:p>
          <a:endParaRPr lang="ru-RU"/>
        </a:p>
      </dgm:t>
    </dgm:pt>
    <dgm:pt modelId="{F2C5F4CC-4B23-458C-A0F0-19A12329E286}" type="sibTrans" cxnId="{8A78A586-E8E6-4C90-97C2-4073597C4979}">
      <dgm:prSet/>
      <dgm:spPr/>
      <dgm:t>
        <a:bodyPr/>
        <a:lstStyle/>
        <a:p>
          <a:pPr algn="ctr"/>
          <a:r>
            <a:rPr lang="ru-RU" dirty="0" smtClean="0"/>
            <a:t>1% = 0,01</a:t>
          </a:r>
          <a:endParaRPr lang="ru-RU" dirty="0"/>
        </a:p>
      </dgm:t>
    </dgm:pt>
    <dgm:pt modelId="{7E14794E-3588-481B-86C9-3447E4BB8398}" type="asst">
      <dgm:prSet phldrT="[Текст]"/>
      <dgm:spPr/>
      <dgm:t>
        <a:bodyPr/>
        <a:lstStyle/>
        <a:p>
          <a:r>
            <a:rPr lang="ru-RU" dirty="0" smtClean="0"/>
            <a:t>2 фабрика</a:t>
          </a:r>
          <a:endParaRPr lang="ru-RU" dirty="0"/>
        </a:p>
      </dgm:t>
    </dgm:pt>
    <dgm:pt modelId="{45C9090B-94B6-4963-9B54-40B2A6CA8654}" type="parTrans" cxnId="{7D718BB5-0EBB-4CD8-9B98-A3A5B63B1011}">
      <dgm:prSet/>
      <dgm:spPr/>
      <dgm:t>
        <a:bodyPr/>
        <a:lstStyle/>
        <a:p>
          <a:endParaRPr lang="ru-RU"/>
        </a:p>
      </dgm:t>
    </dgm:pt>
    <dgm:pt modelId="{CB50C5B4-9596-4B11-85B4-BCEFCB27877B}" type="sibTrans" cxnId="{7D718BB5-0EBB-4CD8-9B98-A3A5B63B1011}">
      <dgm:prSet/>
      <dgm:spPr/>
      <dgm:t>
        <a:bodyPr/>
        <a:lstStyle/>
        <a:p>
          <a:pPr algn="l"/>
          <a:r>
            <a:rPr lang="ru-RU" dirty="0" smtClean="0"/>
            <a:t>55% = 0,55</a:t>
          </a:r>
          <a:endParaRPr lang="ru-RU" dirty="0"/>
        </a:p>
      </dgm:t>
    </dgm:pt>
    <dgm:pt modelId="{5B97D5A8-8EDE-4D54-9A49-526775EA5597}">
      <dgm:prSet phldrT="[Текст]"/>
      <dgm:spPr/>
      <dgm:t>
        <a:bodyPr/>
        <a:lstStyle/>
        <a:p>
          <a:r>
            <a:rPr lang="ru-RU" dirty="0" smtClean="0"/>
            <a:t>не брак</a:t>
          </a:r>
          <a:endParaRPr lang="ru-RU" dirty="0"/>
        </a:p>
      </dgm:t>
    </dgm:pt>
    <dgm:pt modelId="{A523B8D2-8E88-417A-8FA2-99F84DDA2A9F}" type="parTrans" cxnId="{1D9E8E02-B1DF-4081-BCDD-13CAEB1CBB3D}">
      <dgm:prSet/>
      <dgm:spPr/>
      <dgm:t>
        <a:bodyPr/>
        <a:lstStyle/>
        <a:p>
          <a:endParaRPr lang="ru-RU"/>
        </a:p>
      </dgm:t>
    </dgm:pt>
    <dgm:pt modelId="{816609BD-8D2D-4509-90D6-00AF01CF8EE8}" type="sibTrans" cxnId="{1D9E8E02-B1DF-4081-BCDD-13CAEB1CBB3D}">
      <dgm:prSet/>
      <dgm:spPr/>
      <dgm:t>
        <a:bodyPr/>
        <a:lstStyle/>
        <a:p>
          <a:endParaRPr lang="ru-RU"/>
        </a:p>
      </dgm:t>
    </dgm:pt>
    <dgm:pt modelId="{0FC0763B-0D8F-4EC7-824E-4ABEECB88A59}" type="asst">
      <dgm:prSet phldrT="[Текст]"/>
      <dgm:spPr/>
      <dgm:t>
        <a:bodyPr/>
        <a:lstStyle/>
        <a:p>
          <a:r>
            <a:rPr lang="ru-RU" dirty="0" smtClean="0"/>
            <a:t>брак</a:t>
          </a:r>
          <a:endParaRPr lang="ru-RU" dirty="0"/>
        </a:p>
      </dgm:t>
    </dgm:pt>
    <dgm:pt modelId="{C3E8857F-8226-43AC-88F0-EC9BF6A7D0F1}" type="parTrans" cxnId="{E097CCEA-CB28-4EEF-BEC3-C26F087E9303}">
      <dgm:prSet/>
      <dgm:spPr/>
      <dgm:t>
        <a:bodyPr/>
        <a:lstStyle/>
        <a:p>
          <a:endParaRPr lang="ru-RU"/>
        </a:p>
      </dgm:t>
    </dgm:pt>
    <dgm:pt modelId="{72C07CAA-DD8A-47D2-BBA9-2B3DC9787A66}" type="sibTrans" cxnId="{E097CCEA-CB28-4EEF-BEC3-C26F087E9303}">
      <dgm:prSet/>
      <dgm:spPr/>
      <dgm:t>
        <a:bodyPr/>
        <a:lstStyle/>
        <a:p>
          <a:pPr algn="ctr"/>
          <a:r>
            <a:rPr lang="ru-RU" dirty="0" smtClean="0"/>
            <a:t>3% = 0,03</a:t>
          </a:r>
          <a:endParaRPr lang="ru-RU" dirty="0"/>
        </a:p>
      </dgm:t>
    </dgm:pt>
    <dgm:pt modelId="{79F8D48E-9EAF-4A0A-B942-EC0FBEA01466}" type="asst">
      <dgm:prSet phldrT="[Текст]"/>
      <dgm:spPr/>
      <dgm:t>
        <a:bodyPr/>
        <a:lstStyle/>
        <a:p>
          <a:r>
            <a:rPr lang="ru-RU" dirty="0" smtClean="0"/>
            <a:t>не брак</a:t>
          </a:r>
          <a:endParaRPr lang="ru-RU" dirty="0"/>
        </a:p>
      </dgm:t>
    </dgm:pt>
    <dgm:pt modelId="{454D9112-8531-4539-8572-6C292A5C8DF0}" type="parTrans" cxnId="{D09071AB-B5C5-4DEB-BA38-955E22274E13}">
      <dgm:prSet/>
      <dgm:spPr/>
      <dgm:t>
        <a:bodyPr/>
        <a:lstStyle/>
        <a:p>
          <a:endParaRPr lang="ru-RU"/>
        </a:p>
      </dgm:t>
    </dgm:pt>
    <dgm:pt modelId="{9B7EC3C2-CFE5-46CF-A866-D76C1E881AA2}" type="sibTrans" cxnId="{D09071AB-B5C5-4DEB-BA38-955E22274E13}">
      <dgm:prSet/>
      <dgm:spPr/>
      <dgm:t>
        <a:bodyPr/>
        <a:lstStyle/>
        <a:p>
          <a:endParaRPr lang="ru-RU"/>
        </a:p>
      </dgm:t>
    </dgm:pt>
    <dgm:pt modelId="{29F44D8C-E380-41E2-9863-260B7ED6AA53}" type="pres">
      <dgm:prSet presAssocID="{2889380C-97BF-4036-B7FA-1699F656343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F8BEAE2-A86E-4AEF-B66C-964B30E1C7A9}" type="pres">
      <dgm:prSet presAssocID="{212CC3F5-E61E-4E78-BE79-A3C8DAB4D247}" presName="hierRoot1" presStyleCnt="0">
        <dgm:presLayoutVars>
          <dgm:hierBranch val="init"/>
        </dgm:presLayoutVars>
      </dgm:prSet>
      <dgm:spPr/>
    </dgm:pt>
    <dgm:pt modelId="{4BD2ABF1-2ACE-4FB2-A88C-4F3C968CD225}" type="pres">
      <dgm:prSet presAssocID="{212CC3F5-E61E-4E78-BE79-A3C8DAB4D247}" presName="rootComposite1" presStyleCnt="0"/>
      <dgm:spPr/>
    </dgm:pt>
    <dgm:pt modelId="{67E7B4F0-A509-421B-9F55-20B00F42544C}" type="pres">
      <dgm:prSet presAssocID="{212CC3F5-E61E-4E78-BE79-A3C8DAB4D247}" presName="rootText1" presStyleLbl="node0" presStyleIdx="0" presStyleCnt="1" custScaleX="135131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D264A2C2-0E97-4467-A9EC-2367D31A7C78}" type="pres">
      <dgm:prSet presAssocID="{212CC3F5-E61E-4E78-BE79-A3C8DAB4D247}" presName="titleText1" presStyleLbl="fgAcc0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1CF9046A-991E-4FFD-85CD-812F446AFE9F}" type="pres">
      <dgm:prSet presAssocID="{212CC3F5-E61E-4E78-BE79-A3C8DAB4D247}" presName="rootConnector1" presStyleLbl="node1" presStyleIdx="0" presStyleCnt="2"/>
      <dgm:spPr/>
      <dgm:t>
        <a:bodyPr/>
        <a:lstStyle/>
        <a:p>
          <a:endParaRPr lang="ru-RU"/>
        </a:p>
      </dgm:t>
    </dgm:pt>
    <dgm:pt modelId="{8B103904-F25D-404A-A716-0AEDB9EBB4F1}" type="pres">
      <dgm:prSet presAssocID="{212CC3F5-E61E-4E78-BE79-A3C8DAB4D247}" presName="hierChild2" presStyleCnt="0"/>
      <dgm:spPr/>
    </dgm:pt>
    <dgm:pt modelId="{B8AB6D61-79E8-4113-A143-1EC4749E2CBC}" type="pres">
      <dgm:prSet presAssocID="{212CC3F5-E61E-4E78-BE79-A3C8DAB4D247}" presName="hierChild3" presStyleCnt="0"/>
      <dgm:spPr/>
    </dgm:pt>
    <dgm:pt modelId="{BF1B7FDB-0824-4480-81F6-8660572BAC4D}" type="pres">
      <dgm:prSet presAssocID="{D844E379-9463-4EB4-974D-03817F8AED8E}" presName="Name96" presStyleLbl="parChTrans1D2" presStyleIdx="0" presStyleCnt="2"/>
      <dgm:spPr/>
      <dgm:t>
        <a:bodyPr/>
        <a:lstStyle/>
        <a:p>
          <a:endParaRPr lang="ru-RU"/>
        </a:p>
      </dgm:t>
    </dgm:pt>
    <dgm:pt modelId="{E9D720EF-5D4C-49C5-A5FB-1FED4EF08C0E}" type="pres">
      <dgm:prSet presAssocID="{DA2808D9-D8F8-4278-9721-58E7B367B860}" presName="hierRoot3" presStyleCnt="0">
        <dgm:presLayoutVars>
          <dgm:hierBranch val="init"/>
        </dgm:presLayoutVars>
      </dgm:prSet>
      <dgm:spPr/>
    </dgm:pt>
    <dgm:pt modelId="{109BA2C4-5E34-4A3F-8C87-AAC3F9F57206}" type="pres">
      <dgm:prSet presAssocID="{DA2808D9-D8F8-4278-9721-58E7B367B860}" presName="rootComposite3" presStyleCnt="0"/>
      <dgm:spPr/>
    </dgm:pt>
    <dgm:pt modelId="{69A25B7E-7201-4FC0-9F92-F270ED0B3616}" type="pres">
      <dgm:prSet presAssocID="{DA2808D9-D8F8-4278-9721-58E7B367B860}" presName="rootText3" presStyleLbl="asst1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20EDD0-56AE-41E2-9162-5CD6584CCE12}" type="pres">
      <dgm:prSet presAssocID="{DA2808D9-D8F8-4278-9721-58E7B367B860}" presName="titleText3" presStyleLbl="fgAcc2" presStyleIdx="0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C6F43943-5580-4235-AD7C-84ACDA82FB31}" type="pres">
      <dgm:prSet presAssocID="{DA2808D9-D8F8-4278-9721-58E7B367B860}" presName="rootConnector3" presStyleLbl="asst1" presStyleIdx="0" presStyleCnt="4"/>
      <dgm:spPr/>
      <dgm:t>
        <a:bodyPr/>
        <a:lstStyle/>
        <a:p>
          <a:endParaRPr lang="ru-RU"/>
        </a:p>
      </dgm:t>
    </dgm:pt>
    <dgm:pt modelId="{58F7357A-C9B5-4068-AEAA-2414C4D8C113}" type="pres">
      <dgm:prSet presAssocID="{DA2808D9-D8F8-4278-9721-58E7B367B860}" presName="hierChild6" presStyleCnt="0"/>
      <dgm:spPr/>
    </dgm:pt>
    <dgm:pt modelId="{91730C54-0138-4365-8A91-3508613F2AFC}" type="pres">
      <dgm:prSet presAssocID="{DA2808D9-D8F8-4278-9721-58E7B367B860}" presName="hierChild7" presStyleCnt="0"/>
      <dgm:spPr/>
    </dgm:pt>
    <dgm:pt modelId="{87D6F3B2-1F33-4895-B641-3F4622D040AC}" type="pres">
      <dgm:prSet presAssocID="{C3E8857F-8226-43AC-88F0-EC9BF6A7D0F1}" presName="Name96" presStyleLbl="parChTrans1D3" presStyleIdx="0" presStyleCnt="4"/>
      <dgm:spPr/>
      <dgm:t>
        <a:bodyPr/>
        <a:lstStyle/>
        <a:p>
          <a:endParaRPr lang="ru-RU"/>
        </a:p>
      </dgm:t>
    </dgm:pt>
    <dgm:pt modelId="{00F891A2-B9F2-4C97-888A-5D18F54D661F}" type="pres">
      <dgm:prSet presAssocID="{0FC0763B-0D8F-4EC7-824E-4ABEECB88A59}" presName="hierRoot3" presStyleCnt="0">
        <dgm:presLayoutVars>
          <dgm:hierBranch val="init"/>
        </dgm:presLayoutVars>
      </dgm:prSet>
      <dgm:spPr/>
    </dgm:pt>
    <dgm:pt modelId="{D2A51270-7F75-4875-90CC-6AECCC77D5C8}" type="pres">
      <dgm:prSet presAssocID="{0FC0763B-0D8F-4EC7-824E-4ABEECB88A59}" presName="rootComposite3" presStyleCnt="0"/>
      <dgm:spPr/>
    </dgm:pt>
    <dgm:pt modelId="{63506286-BE31-48C9-8D15-A0F9A8061765}" type="pres">
      <dgm:prSet presAssocID="{0FC0763B-0D8F-4EC7-824E-4ABEECB88A59}" presName="rootText3" presStyleLbl="asst1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6A3EE32-16FF-456E-8B5C-88BE227EF07B}" type="pres">
      <dgm:prSet presAssocID="{0FC0763B-0D8F-4EC7-824E-4ABEECB88A59}" presName="titleText3" presStyleLbl="fgAcc2" presStyleIdx="1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91521623-1B9D-4110-A222-ED4FD324F3E9}" type="pres">
      <dgm:prSet presAssocID="{0FC0763B-0D8F-4EC7-824E-4ABEECB88A59}" presName="rootConnector3" presStyleLbl="asst1" presStyleIdx="1" presStyleCnt="4"/>
      <dgm:spPr/>
      <dgm:t>
        <a:bodyPr/>
        <a:lstStyle/>
        <a:p>
          <a:endParaRPr lang="ru-RU"/>
        </a:p>
      </dgm:t>
    </dgm:pt>
    <dgm:pt modelId="{142B7A18-28B0-435C-BCAD-ECFDE854F366}" type="pres">
      <dgm:prSet presAssocID="{0FC0763B-0D8F-4EC7-824E-4ABEECB88A59}" presName="hierChild6" presStyleCnt="0"/>
      <dgm:spPr/>
    </dgm:pt>
    <dgm:pt modelId="{2D1F9D08-CB36-4597-A3AF-86E502B58E16}" type="pres">
      <dgm:prSet presAssocID="{0FC0763B-0D8F-4EC7-824E-4ABEECB88A59}" presName="hierChild7" presStyleCnt="0"/>
      <dgm:spPr/>
    </dgm:pt>
    <dgm:pt modelId="{6E73F2C7-5E3F-4F92-BE54-7C2CA67A5ABC}" type="pres">
      <dgm:prSet presAssocID="{454D9112-8531-4539-8572-6C292A5C8DF0}" presName="Name96" presStyleLbl="parChTrans1D3" presStyleIdx="1" presStyleCnt="4"/>
      <dgm:spPr/>
      <dgm:t>
        <a:bodyPr/>
        <a:lstStyle/>
        <a:p>
          <a:endParaRPr lang="ru-RU"/>
        </a:p>
      </dgm:t>
    </dgm:pt>
    <dgm:pt modelId="{79377BA3-FC7C-49A1-85C5-4EF6FD2B0EDA}" type="pres">
      <dgm:prSet presAssocID="{79F8D48E-9EAF-4A0A-B942-EC0FBEA01466}" presName="hierRoot3" presStyleCnt="0">
        <dgm:presLayoutVars>
          <dgm:hierBranch val="init"/>
        </dgm:presLayoutVars>
      </dgm:prSet>
      <dgm:spPr/>
    </dgm:pt>
    <dgm:pt modelId="{648C6123-23DC-4F96-BEB7-D38D2F13C218}" type="pres">
      <dgm:prSet presAssocID="{79F8D48E-9EAF-4A0A-B942-EC0FBEA01466}" presName="rootComposite3" presStyleCnt="0"/>
      <dgm:spPr/>
    </dgm:pt>
    <dgm:pt modelId="{6225C464-6F7B-4E58-81A4-2294F4E7B8B7}" type="pres">
      <dgm:prSet presAssocID="{79F8D48E-9EAF-4A0A-B942-EC0FBEA01466}" presName="rootText3" presStyleLbl="asst1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11F953-4220-4F1A-B645-FDF1FAD2B3A1}" type="pres">
      <dgm:prSet presAssocID="{79F8D48E-9EAF-4A0A-B942-EC0FBEA01466}" presName="titleText3" presStyleLbl="fgAcc2" presStyleIdx="2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2C9A2324-F66C-4B3A-AEA3-0E21924615DF}" type="pres">
      <dgm:prSet presAssocID="{79F8D48E-9EAF-4A0A-B942-EC0FBEA01466}" presName="rootConnector3" presStyleLbl="asst1" presStyleIdx="2" presStyleCnt="4"/>
      <dgm:spPr/>
      <dgm:t>
        <a:bodyPr/>
        <a:lstStyle/>
        <a:p>
          <a:endParaRPr lang="ru-RU"/>
        </a:p>
      </dgm:t>
    </dgm:pt>
    <dgm:pt modelId="{ABCA1D3D-5702-4239-AF74-BDDDBEB4D552}" type="pres">
      <dgm:prSet presAssocID="{79F8D48E-9EAF-4A0A-B942-EC0FBEA01466}" presName="hierChild6" presStyleCnt="0"/>
      <dgm:spPr/>
    </dgm:pt>
    <dgm:pt modelId="{94B95F9A-6C4C-41A8-8CAA-43E3ACAC9151}" type="pres">
      <dgm:prSet presAssocID="{79F8D48E-9EAF-4A0A-B942-EC0FBEA01466}" presName="hierChild7" presStyleCnt="0"/>
      <dgm:spPr/>
    </dgm:pt>
    <dgm:pt modelId="{FD481C84-EFB3-4EF5-872F-393F63874F48}" type="pres">
      <dgm:prSet presAssocID="{45C9090B-94B6-4963-9B54-40B2A6CA8654}" presName="Name96" presStyleLbl="parChTrans1D2" presStyleIdx="1" presStyleCnt="2"/>
      <dgm:spPr/>
      <dgm:t>
        <a:bodyPr/>
        <a:lstStyle/>
        <a:p>
          <a:endParaRPr lang="ru-RU"/>
        </a:p>
      </dgm:t>
    </dgm:pt>
    <dgm:pt modelId="{69EA1AA7-11A2-4F5C-9081-CB6664E581AE}" type="pres">
      <dgm:prSet presAssocID="{7E14794E-3588-481B-86C9-3447E4BB8398}" presName="hierRoot3" presStyleCnt="0">
        <dgm:presLayoutVars>
          <dgm:hierBranch val="init"/>
        </dgm:presLayoutVars>
      </dgm:prSet>
      <dgm:spPr/>
    </dgm:pt>
    <dgm:pt modelId="{C12C68A4-67AF-4D8B-9708-ABD4C9A75A10}" type="pres">
      <dgm:prSet presAssocID="{7E14794E-3588-481B-86C9-3447E4BB8398}" presName="rootComposite3" presStyleCnt="0"/>
      <dgm:spPr/>
    </dgm:pt>
    <dgm:pt modelId="{B9355395-FC0E-4FC7-8481-E7FEA17653FC}" type="pres">
      <dgm:prSet presAssocID="{7E14794E-3588-481B-86C9-3447E4BB8398}" presName="rootText3" presStyleLbl="asst1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FB34F0-5C25-4488-B942-87A7B06C616A}" type="pres">
      <dgm:prSet presAssocID="{7E14794E-3588-481B-86C9-3447E4BB8398}" presName="titleText3" presStyleLbl="fgAcc2" presStyleIdx="3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0C9FC4A2-CD95-4B19-9F89-9632BB977F4C}" type="pres">
      <dgm:prSet presAssocID="{7E14794E-3588-481B-86C9-3447E4BB8398}" presName="rootConnector3" presStyleLbl="asst1" presStyleIdx="3" presStyleCnt="4"/>
      <dgm:spPr/>
      <dgm:t>
        <a:bodyPr/>
        <a:lstStyle/>
        <a:p>
          <a:endParaRPr lang="ru-RU"/>
        </a:p>
      </dgm:t>
    </dgm:pt>
    <dgm:pt modelId="{7D713640-F5DA-4DD1-B78D-0A3F0FCF411B}" type="pres">
      <dgm:prSet presAssocID="{7E14794E-3588-481B-86C9-3447E4BB8398}" presName="hierChild6" presStyleCnt="0"/>
      <dgm:spPr/>
    </dgm:pt>
    <dgm:pt modelId="{24E18F82-2BAC-4874-B346-97B8B9F94DDD}" type="pres">
      <dgm:prSet presAssocID="{524D306F-9746-449C-B831-2927548F8B67}" presName="Name37" presStyleLbl="parChTrans1D3" presStyleIdx="2" presStyleCnt="4"/>
      <dgm:spPr/>
      <dgm:t>
        <a:bodyPr/>
        <a:lstStyle/>
        <a:p>
          <a:endParaRPr lang="ru-RU"/>
        </a:p>
      </dgm:t>
    </dgm:pt>
    <dgm:pt modelId="{30918B10-6841-4D77-AC1C-31881FF6E6C5}" type="pres">
      <dgm:prSet presAssocID="{8E32183D-9C32-44D2-956E-824A45F915BF}" presName="hierRoot2" presStyleCnt="0">
        <dgm:presLayoutVars>
          <dgm:hierBranch val="init"/>
        </dgm:presLayoutVars>
      </dgm:prSet>
      <dgm:spPr/>
    </dgm:pt>
    <dgm:pt modelId="{E9B3D6DB-4D44-46CF-9257-D16078E7E370}" type="pres">
      <dgm:prSet presAssocID="{8E32183D-9C32-44D2-956E-824A45F915BF}" presName="rootComposite" presStyleCnt="0"/>
      <dgm:spPr/>
    </dgm:pt>
    <dgm:pt modelId="{1CC040DE-3D1B-485A-9D02-93B35139FE40}" type="pres">
      <dgm:prSet presAssocID="{8E32183D-9C32-44D2-956E-824A45F915BF}" presName="rootText" presStyleLbl="node1" presStyleIdx="0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363C0AF7-BAA2-4527-B542-96EA326C50F8}" type="pres">
      <dgm:prSet presAssocID="{8E32183D-9C32-44D2-956E-824A45F915BF}" presName="titleText2" presStyleLbl="fgAcc1" presStyleIdx="0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BEE85A2F-7992-4548-9D07-112F6B17172E}" type="pres">
      <dgm:prSet presAssocID="{8E32183D-9C32-44D2-956E-824A45F915BF}" presName="rootConnector" presStyleLbl="node3" presStyleIdx="0" presStyleCnt="0"/>
      <dgm:spPr/>
      <dgm:t>
        <a:bodyPr/>
        <a:lstStyle/>
        <a:p>
          <a:endParaRPr lang="ru-RU"/>
        </a:p>
      </dgm:t>
    </dgm:pt>
    <dgm:pt modelId="{0114F488-3F11-486E-835D-8296C5AC20DE}" type="pres">
      <dgm:prSet presAssocID="{8E32183D-9C32-44D2-956E-824A45F915BF}" presName="hierChild4" presStyleCnt="0"/>
      <dgm:spPr/>
    </dgm:pt>
    <dgm:pt modelId="{9DD5B951-98C8-42B8-B0C4-7F685EBF27A4}" type="pres">
      <dgm:prSet presAssocID="{8E32183D-9C32-44D2-956E-824A45F915BF}" presName="hierChild5" presStyleCnt="0"/>
      <dgm:spPr/>
    </dgm:pt>
    <dgm:pt modelId="{0F44F80B-7F81-4C7D-BBF4-35D2ECAEF1AE}" type="pres">
      <dgm:prSet presAssocID="{A523B8D2-8E88-417A-8FA2-99F84DDA2A9F}" presName="Name37" presStyleLbl="parChTrans1D3" presStyleIdx="3" presStyleCnt="4"/>
      <dgm:spPr/>
      <dgm:t>
        <a:bodyPr/>
        <a:lstStyle/>
        <a:p>
          <a:endParaRPr lang="ru-RU"/>
        </a:p>
      </dgm:t>
    </dgm:pt>
    <dgm:pt modelId="{C8C0F3FC-7111-43A5-B19D-56450701995E}" type="pres">
      <dgm:prSet presAssocID="{5B97D5A8-8EDE-4D54-9A49-526775EA5597}" presName="hierRoot2" presStyleCnt="0">
        <dgm:presLayoutVars>
          <dgm:hierBranch val="init"/>
        </dgm:presLayoutVars>
      </dgm:prSet>
      <dgm:spPr/>
    </dgm:pt>
    <dgm:pt modelId="{5D8E0C26-1683-4592-A4EF-198E06C57B54}" type="pres">
      <dgm:prSet presAssocID="{5B97D5A8-8EDE-4D54-9A49-526775EA5597}" presName="rootComposite" presStyleCnt="0"/>
      <dgm:spPr/>
    </dgm:pt>
    <dgm:pt modelId="{BFD96404-4EBD-4789-9E16-A3E4AC1CB933}" type="pres">
      <dgm:prSet presAssocID="{5B97D5A8-8EDE-4D54-9A49-526775EA5597}" presName="rootText" presStyleLbl="node1" presStyleIdx="1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FF99E385-7854-42CA-927C-6A59E74B7DEF}" type="pres">
      <dgm:prSet presAssocID="{5B97D5A8-8EDE-4D54-9A49-526775EA5597}" presName="titleText2" presStyleLbl="fgAcc1" presStyleIdx="1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F6FDF040-AE5D-4E1A-BDD2-D6CD711415C9}" type="pres">
      <dgm:prSet presAssocID="{5B97D5A8-8EDE-4D54-9A49-526775EA5597}" presName="rootConnector" presStyleLbl="node3" presStyleIdx="0" presStyleCnt="0"/>
      <dgm:spPr/>
      <dgm:t>
        <a:bodyPr/>
        <a:lstStyle/>
        <a:p>
          <a:endParaRPr lang="ru-RU"/>
        </a:p>
      </dgm:t>
    </dgm:pt>
    <dgm:pt modelId="{9CCA6CAA-680E-4CC1-9543-0A2B408D133B}" type="pres">
      <dgm:prSet presAssocID="{5B97D5A8-8EDE-4D54-9A49-526775EA5597}" presName="hierChild4" presStyleCnt="0"/>
      <dgm:spPr/>
    </dgm:pt>
    <dgm:pt modelId="{D135CF9B-C6C8-4410-A64E-55A97E691564}" type="pres">
      <dgm:prSet presAssocID="{5B97D5A8-8EDE-4D54-9A49-526775EA5597}" presName="hierChild5" presStyleCnt="0"/>
      <dgm:spPr/>
    </dgm:pt>
    <dgm:pt modelId="{6AAFC08D-7BCA-43FD-B799-BDBF8BCB260C}" type="pres">
      <dgm:prSet presAssocID="{7E14794E-3588-481B-86C9-3447E4BB8398}" presName="hierChild7" presStyleCnt="0"/>
      <dgm:spPr/>
    </dgm:pt>
  </dgm:ptLst>
  <dgm:cxnLst>
    <dgm:cxn modelId="{C027389F-7EDD-409E-ABC4-7DADAAC21EC7}" type="presOf" srcId="{5B97D5A8-8EDE-4D54-9A49-526775EA5597}" destId="{BFD96404-4EBD-4789-9E16-A3E4AC1CB933}" srcOrd="0" destOrd="0" presId="urn:microsoft.com/office/officeart/2008/layout/NameandTitleOrganizationalChart"/>
    <dgm:cxn modelId="{E097CCEA-CB28-4EEF-BEC3-C26F087E9303}" srcId="{DA2808D9-D8F8-4278-9721-58E7B367B860}" destId="{0FC0763B-0D8F-4EC7-824E-4ABEECB88A59}" srcOrd="0" destOrd="0" parTransId="{C3E8857F-8226-43AC-88F0-EC9BF6A7D0F1}" sibTransId="{72C07CAA-DD8A-47D2-BBA9-2B3DC9787A66}"/>
    <dgm:cxn modelId="{B2F34DF9-BFBA-4CBE-9036-5696C00F01AA}" type="presOf" srcId="{F2C5F4CC-4B23-458C-A0F0-19A12329E286}" destId="{363C0AF7-BAA2-4527-B542-96EA326C50F8}" srcOrd="0" destOrd="0" presId="urn:microsoft.com/office/officeart/2008/layout/NameandTitleOrganizationalChart"/>
    <dgm:cxn modelId="{F7516FC6-9ED1-4D56-8716-BB8B5FCCDADA}" type="presOf" srcId="{DA2808D9-D8F8-4278-9721-58E7B367B860}" destId="{69A25B7E-7201-4FC0-9F92-F270ED0B3616}" srcOrd="0" destOrd="0" presId="urn:microsoft.com/office/officeart/2008/layout/NameandTitleOrganizationalChart"/>
    <dgm:cxn modelId="{94069F8F-DB6B-4FFC-A02C-027BAC8A0D48}" type="presOf" srcId="{A6D9E409-75F2-4666-96B5-87E4FD40E923}" destId="{D264A2C2-0E97-4467-A9EC-2367D31A7C78}" srcOrd="0" destOrd="0" presId="urn:microsoft.com/office/officeart/2008/layout/NameandTitleOrganizationalChart"/>
    <dgm:cxn modelId="{C7751E46-BE7C-418B-9318-C469992DD5CD}" type="presOf" srcId="{0FC0763B-0D8F-4EC7-824E-4ABEECB88A59}" destId="{91521623-1B9D-4110-A222-ED4FD324F3E9}" srcOrd="1" destOrd="0" presId="urn:microsoft.com/office/officeart/2008/layout/NameandTitleOrganizationalChart"/>
    <dgm:cxn modelId="{5EB35470-4F49-4757-80FB-FD7EF82DAA6B}" type="presOf" srcId="{8E32183D-9C32-44D2-956E-824A45F915BF}" destId="{1CC040DE-3D1B-485A-9D02-93B35139FE40}" srcOrd="0" destOrd="0" presId="urn:microsoft.com/office/officeart/2008/layout/NameandTitleOrganizationalChart"/>
    <dgm:cxn modelId="{10F232A5-0A23-4B5B-9956-43C962302193}" type="presOf" srcId="{5B97D5A8-8EDE-4D54-9A49-526775EA5597}" destId="{F6FDF040-AE5D-4E1A-BDD2-D6CD711415C9}" srcOrd="1" destOrd="0" presId="urn:microsoft.com/office/officeart/2008/layout/NameandTitleOrganizationalChart"/>
    <dgm:cxn modelId="{8A78A586-E8E6-4C90-97C2-4073597C4979}" srcId="{7E14794E-3588-481B-86C9-3447E4BB8398}" destId="{8E32183D-9C32-44D2-956E-824A45F915BF}" srcOrd="0" destOrd="0" parTransId="{524D306F-9746-449C-B831-2927548F8B67}" sibTransId="{F2C5F4CC-4B23-458C-A0F0-19A12329E286}"/>
    <dgm:cxn modelId="{81BAAD5F-A255-4E96-BBE3-397A38F26096}" type="presOf" srcId="{A523B8D2-8E88-417A-8FA2-99F84DDA2A9F}" destId="{0F44F80B-7F81-4C7D-BBF4-35D2ECAEF1AE}" srcOrd="0" destOrd="0" presId="urn:microsoft.com/office/officeart/2008/layout/NameandTitleOrganizationalChart"/>
    <dgm:cxn modelId="{B30FFAA5-F0B0-4DAE-963A-A2BFE97EC724}" type="presOf" srcId="{D844E379-9463-4EB4-974D-03817F8AED8E}" destId="{BF1B7FDB-0824-4480-81F6-8660572BAC4D}" srcOrd="0" destOrd="0" presId="urn:microsoft.com/office/officeart/2008/layout/NameandTitleOrganizationalChart"/>
    <dgm:cxn modelId="{5B56EFA3-9080-4428-AD4C-6D75876FF0EC}" type="presOf" srcId="{454D9112-8531-4539-8572-6C292A5C8DF0}" destId="{6E73F2C7-5E3F-4F92-BE54-7C2CA67A5ABC}" srcOrd="0" destOrd="0" presId="urn:microsoft.com/office/officeart/2008/layout/NameandTitleOrganizationalChart"/>
    <dgm:cxn modelId="{3B0B0094-A45E-4819-95F0-705946833A0D}" type="presOf" srcId="{CB50C5B4-9596-4B11-85B4-BCEFCB27877B}" destId="{8AFB34F0-5C25-4488-B942-87A7B06C616A}" srcOrd="0" destOrd="0" presId="urn:microsoft.com/office/officeart/2008/layout/NameandTitleOrganizationalChart"/>
    <dgm:cxn modelId="{DCB8D9CC-DBD2-4299-B720-9B5E824D6ECC}" type="presOf" srcId="{79F8D48E-9EAF-4A0A-B942-EC0FBEA01466}" destId="{2C9A2324-F66C-4B3A-AEA3-0E21924615DF}" srcOrd="1" destOrd="0" presId="urn:microsoft.com/office/officeart/2008/layout/NameandTitleOrganizationalChart"/>
    <dgm:cxn modelId="{1D9E8E02-B1DF-4081-BCDD-13CAEB1CBB3D}" srcId="{7E14794E-3588-481B-86C9-3447E4BB8398}" destId="{5B97D5A8-8EDE-4D54-9A49-526775EA5597}" srcOrd="1" destOrd="0" parTransId="{A523B8D2-8E88-417A-8FA2-99F84DDA2A9F}" sibTransId="{816609BD-8D2D-4509-90D6-00AF01CF8EE8}"/>
    <dgm:cxn modelId="{98885497-FEA0-4414-812F-2D4232C5FBF1}" type="presOf" srcId="{212CC3F5-E61E-4E78-BE79-A3C8DAB4D247}" destId="{1CF9046A-991E-4FFD-85CD-812F446AFE9F}" srcOrd="1" destOrd="0" presId="urn:microsoft.com/office/officeart/2008/layout/NameandTitleOrganizationalChart"/>
    <dgm:cxn modelId="{EA68361E-B3C8-4E34-BEED-F5CEE0DAC2EB}" srcId="{2889380C-97BF-4036-B7FA-1699F656343D}" destId="{212CC3F5-E61E-4E78-BE79-A3C8DAB4D247}" srcOrd="0" destOrd="0" parTransId="{70154AF8-1899-431F-BA5E-4685828D1263}" sibTransId="{A6D9E409-75F2-4666-96B5-87E4FD40E923}"/>
    <dgm:cxn modelId="{84DCEFDE-12BD-4271-B68D-CF9FEDA99F70}" type="presOf" srcId="{524D306F-9746-449C-B831-2927548F8B67}" destId="{24E18F82-2BAC-4874-B346-97B8B9F94DDD}" srcOrd="0" destOrd="0" presId="urn:microsoft.com/office/officeart/2008/layout/NameandTitleOrganizationalChart"/>
    <dgm:cxn modelId="{15D3B585-636C-4ED2-B699-C07E5661263F}" srcId="{212CC3F5-E61E-4E78-BE79-A3C8DAB4D247}" destId="{DA2808D9-D8F8-4278-9721-58E7B367B860}" srcOrd="0" destOrd="0" parTransId="{D844E379-9463-4EB4-974D-03817F8AED8E}" sibTransId="{58E89507-B543-428F-8C7C-AA0C15FB4D25}"/>
    <dgm:cxn modelId="{35E83DCC-A87F-4568-888B-B8AFD4CABB21}" type="presOf" srcId="{72C07CAA-DD8A-47D2-BBA9-2B3DC9787A66}" destId="{F6A3EE32-16FF-456E-8B5C-88BE227EF07B}" srcOrd="0" destOrd="0" presId="urn:microsoft.com/office/officeart/2008/layout/NameandTitleOrganizationalChart"/>
    <dgm:cxn modelId="{D09071AB-B5C5-4DEB-BA38-955E22274E13}" srcId="{DA2808D9-D8F8-4278-9721-58E7B367B860}" destId="{79F8D48E-9EAF-4A0A-B942-EC0FBEA01466}" srcOrd="1" destOrd="0" parTransId="{454D9112-8531-4539-8572-6C292A5C8DF0}" sibTransId="{9B7EC3C2-CFE5-46CF-A866-D76C1E881AA2}"/>
    <dgm:cxn modelId="{BB304375-5774-4C8D-9306-39F4AE3194CC}" type="presOf" srcId="{816609BD-8D2D-4509-90D6-00AF01CF8EE8}" destId="{FF99E385-7854-42CA-927C-6A59E74B7DEF}" srcOrd="0" destOrd="0" presId="urn:microsoft.com/office/officeart/2008/layout/NameandTitleOrganizationalChart"/>
    <dgm:cxn modelId="{F788BD3B-17B2-44FC-B4AA-CFA9B75FB13F}" type="presOf" srcId="{0FC0763B-0D8F-4EC7-824E-4ABEECB88A59}" destId="{63506286-BE31-48C9-8D15-A0F9A8061765}" srcOrd="0" destOrd="0" presId="urn:microsoft.com/office/officeart/2008/layout/NameandTitleOrganizationalChart"/>
    <dgm:cxn modelId="{09BADF3C-9475-484E-B432-328524DEA347}" type="presOf" srcId="{2889380C-97BF-4036-B7FA-1699F656343D}" destId="{29F44D8C-E380-41E2-9863-260B7ED6AA53}" srcOrd="0" destOrd="0" presId="urn:microsoft.com/office/officeart/2008/layout/NameandTitleOrganizationalChart"/>
    <dgm:cxn modelId="{C2B22B39-6B48-4F98-80A4-0523B071177A}" type="presOf" srcId="{7E14794E-3588-481B-86C9-3447E4BB8398}" destId="{0C9FC4A2-CD95-4B19-9F89-9632BB977F4C}" srcOrd="1" destOrd="0" presId="urn:microsoft.com/office/officeart/2008/layout/NameandTitleOrganizationalChart"/>
    <dgm:cxn modelId="{FB9627EE-D2B0-4E58-9652-11D517386CED}" type="presOf" srcId="{DA2808D9-D8F8-4278-9721-58E7B367B860}" destId="{C6F43943-5580-4235-AD7C-84ACDA82FB31}" srcOrd="1" destOrd="0" presId="urn:microsoft.com/office/officeart/2008/layout/NameandTitleOrganizationalChart"/>
    <dgm:cxn modelId="{6D7EA348-373D-4614-A46C-ED5243DB080A}" type="presOf" srcId="{45C9090B-94B6-4963-9B54-40B2A6CA8654}" destId="{FD481C84-EFB3-4EF5-872F-393F63874F48}" srcOrd="0" destOrd="0" presId="urn:microsoft.com/office/officeart/2008/layout/NameandTitleOrganizationalChart"/>
    <dgm:cxn modelId="{6895E1C0-19FF-400E-952D-0C8ADBEBFFC2}" type="presOf" srcId="{8E32183D-9C32-44D2-956E-824A45F915BF}" destId="{BEE85A2F-7992-4548-9D07-112F6B17172E}" srcOrd="1" destOrd="0" presId="urn:microsoft.com/office/officeart/2008/layout/NameandTitleOrganizationalChart"/>
    <dgm:cxn modelId="{7D718BB5-0EBB-4CD8-9B98-A3A5B63B1011}" srcId="{212CC3F5-E61E-4E78-BE79-A3C8DAB4D247}" destId="{7E14794E-3588-481B-86C9-3447E4BB8398}" srcOrd="1" destOrd="0" parTransId="{45C9090B-94B6-4963-9B54-40B2A6CA8654}" sibTransId="{CB50C5B4-9596-4B11-85B4-BCEFCB27877B}"/>
    <dgm:cxn modelId="{AE45D3DF-415A-4F1F-865C-0C38B75441BA}" type="presOf" srcId="{58E89507-B543-428F-8C7C-AA0C15FB4D25}" destId="{5D20EDD0-56AE-41E2-9162-5CD6584CCE12}" srcOrd="0" destOrd="0" presId="urn:microsoft.com/office/officeart/2008/layout/NameandTitleOrganizationalChart"/>
    <dgm:cxn modelId="{07BBBA39-126D-459B-A632-6E04B8906219}" type="presOf" srcId="{7E14794E-3588-481B-86C9-3447E4BB8398}" destId="{B9355395-FC0E-4FC7-8481-E7FEA17653FC}" srcOrd="0" destOrd="0" presId="urn:microsoft.com/office/officeart/2008/layout/NameandTitleOrganizationalChart"/>
    <dgm:cxn modelId="{8B0C7DC4-31B8-4697-8C2E-E4728A6C34BF}" type="presOf" srcId="{C3E8857F-8226-43AC-88F0-EC9BF6A7D0F1}" destId="{87D6F3B2-1F33-4895-B641-3F4622D040AC}" srcOrd="0" destOrd="0" presId="urn:microsoft.com/office/officeart/2008/layout/NameandTitleOrganizationalChart"/>
    <dgm:cxn modelId="{BEB390CD-9B89-4523-A356-D59B50735715}" type="presOf" srcId="{212CC3F5-E61E-4E78-BE79-A3C8DAB4D247}" destId="{67E7B4F0-A509-421B-9F55-20B00F42544C}" srcOrd="0" destOrd="0" presId="urn:microsoft.com/office/officeart/2008/layout/NameandTitleOrganizationalChart"/>
    <dgm:cxn modelId="{F79ABE1D-AFC6-4C9F-8C14-46FC93D22379}" type="presOf" srcId="{79F8D48E-9EAF-4A0A-B942-EC0FBEA01466}" destId="{6225C464-6F7B-4E58-81A4-2294F4E7B8B7}" srcOrd="0" destOrd="0" presId="urn:microsoft.com/office/officeart/2008/layout/NameandTitleOrganizationalChart"/>
    <dgm:cxn modelId="{B68B0B8E-9378-4489-9782-F1DA3BFDC37F}" type="presOf" srcId="{9B7EC3C2-CFE5-46CF-A866-D76C1E881AA2}" destId="{5111F953-4220-4F1A-B645-FDF1FAD2B3A1}" srcOrd="0" destOrd="0" presId="urn:microsoft.com/office/officeart/2008/layout/NameandTitleOrganizationalChart"/>
    <dgm:cxn modelId="{3BC53275-95FE-4D3B-8F20-C1A4EE4671E0}" type="presParOf" srcId="{29F44D8C-E380-41E2-9863-260B7ED6AA53}" destId="{BF8BEAE2-A86E-4AEF-B66C-964B30E1C7A9}" srcOrd="0" destOrd="0" presId="urn:microsoft.com/office/officeart/2008/layout/NameandTitleOrganizationalChart"/>
    <dgm:cxn modelId="{A7BCD0C3-ABF4-49B2-94A8-69AEA9B0852C}" type="presParOf" srcId="{BF8BEAE2-A86E-4AEF-B66C-964B30E1C7A9}" destId="{4BD2ABF1-2ACE-4FB2-A88C-4F3C968CD225}" srcOrd="0" destOrd="0" presId="urn:microsoft.com/office/officeart/2008/layout/NameandTitleOrganizationalChart"/>
    <dgm:cxn modelId="{6CBF7B00-6024-4D7B-839F-CB18268D4ECA}" type="presParOf" srcId="{4BD2ABF1-2ACE-4FB2-A88C-4F3C968CD225}" destId="{67E7B4F0-A509-421B-9F55-20B00F42544C}" srcOrd="0" destOrd="0" presId="urn:microsoft.com/office/officeart/2008/layout/NameandTitleOrganizationalChart"/>
    <dgm:cxn modelId="{22D3C0D8-06C4-4767-B9ED-5B746748351F}" type="presParOf" srcId="{4BD2ABF1-2ACE-4FB2-A88C-4F3C968CD225}" destId="{D264A2C2-0E97-4467-A9EC-2367D31A7C78}" srcOrd="1" destOrd="0" presId="urn:microsoft.com/office/officeart/2008/layout/NameandTitleOrganizationalChart"/>
    <dgm:cxn modelId="{FE72DAAA-6BDE-427F-AFC3-3877EF817FE4}" type="presParOf" srcId="{4BD2ABF1-2ACE-4FB2-A88C-4F3C968CD225}" destId="{1CF9046A-991E-4FFD-85CD-812F446AFE9F}" srcOrd="2" destOrd="0" presId="urn:microsoft.com/office/officeart/2008/layout/NameandTitleOrganizationalChart"/>
    <dgm:cxn modelId="{6D4A828A-E7CC-4E94-A2AF-1FA4B0492EBF}" type="presParOf" srcId="{BF8BEAE2-A86E-4AEF-B66C-964B30E1C7A9}" destId="{8B103904-F25D-404A-A716-0AEDB9EBB4F1}" srcOrd="1" destOrd="0" presId="urn:microsoft.com/office/officeart/2008/layout/NameandTitleOrganizationalChart"/>
    <dgm:cxn modelId="{C4F4D828-75B6-4D48-BCE6-9A4DFF11F5B8}" type="presParOf" srcId="{BF8BEAE2-A86E-4AEF-B66C-964B30E1C7A9}" destId="{B8AB6D61-79E8-4113-A143-1EC4749E2CBC}" srcOrd="2" destOrd="0" presId="urn:microsoft.com/office/officeart/2008/layout/NameandTitleOrganizationalChart"/>
    <dgm:cxn modelId="{9418B9F5-9728-49F1-9E14-06223E6658F9}" type="presParOf" srcId="{B8AB6D61-79E8-4113-A143-1EC4749E2CBC}" destId="{BF1B7FDB-0824-4480-81F6-8660572BAC4D}" srcOrd="0" destOrd="0" presId="urn:microsoft.com/office/officeart/2008/layout/NameandTitleOrganizationalChart"/>
    <dgm:cxn modelId="{16D18DAA-62A5-4459-A5C7-7E551B2AC931}" type="presParOf" srcId="{B8AB6D61-79E8-4113-A143-1EC4749E2CBC}" destId="{E9D720EF-5D4C-49C5-A5FB-1FED4EF08C0E}" srcOrd="1" destOrd="0" presId="urn:microsoft.com/office/officeart/2008/layout/NameandTitleOrganizationalChart"/>
    <dgm:cxn modelId="{3F925D33-F683-46D7-8A67-6BAA4CC5E1AB}" type="presParOf" srcId="{E9D720EF-5D4C-49C5-A5FB-1FED4EF08C0E}" destId="{109BA2C4-5E34-4A3F-8C87-AAC3F9F57206}" srcOrd="0" destOrd="0" presId="urn:microsoft.com/office/officeart/2008/layout/NameandTitleOrganizationalChart"/>
    <dgm:cxn modelId="{2B6A811E-2473-43C8-B0CA-C18BA940F99B}" type="presParOf" srcId="{109BA2C4-5E34-4A3F-8C87-AAC3F9F57206}" destId="{69A25B7E-7201-4FC0-9F92-F270ED0B3616}" srcOrd="0" destOrd="0" presId="urn:microsoft.com/office/officeart/2008/layout/NameandTitleOrganizationalChart"/>
    <dgm:cxn modelId="{D2CFF0F6-0956-49BD-AD38-479ECC4EA251}" type="presParOf" srcId="{109BA2C4-5E34-4A3F-8C87-AAC3F9F57206}" destId="{5D20EDD0-56AE-41E2-9162-5CD6584CCE12}" srcOrd="1" destOrd="0" presId="urn:microsoft.com/office/officeart/2008/layout/NameandTitleOrganizationalChart"/>
    <dgm:cxn modelId="{278A9A48-8095-432D-A48E-7AF9BD6D2CFA}" type="presParOf" srcId="{109BA2C4-5E34-4A3F-8C87-AAC3F9F57206}" destId="{C6F43943-5580-4235-AD7C-84ACDA82FB31}" srcOrd="2" destOrd="0" presId="urn:microsoft.com/office/officeart/2008/layout/NameandTitleOrganizationalChart"/>
    <dgm:cxn modelId="{E1B05EF5-6971-4AEE-8C52-E11F74FF41BA}" type="presParOf" srcId="{E9D720EF-5D4C-49C5-A5FB-1FED4EF08C0E}" destId="{58F7357A-C9B5-4068-AEAA-2414C4D8C113}" srcOrd="1" destOrd="0" presId="urn:microsoft.com/office/officeart/2008/layout/NameandTitleOrganizationalChart"/>
    <dgm:cxn modelId="{EA884AE2-2ECD-4273-9C19-8E5ABE561627}" type="presParOf" srcId="{E9D720EF-5D4C-49C5-A5FB-1FED4EF08C0E}" destId="{91730C54-0138-4365-8A91-3508613F2AFC}" srcOrd="2" destOrd="0" presId="urn:microsoft.com/office/officeart/2008/layout/NameandTitleOrganizationalChart"/>
    <dgm:cxn modelId="{D0EE0EF4-55A5-4890-A4EA-13F5782C0C35}" type="presParOf" srcId="{91730C54-0138-4365-8A91-3508613F2AFC}" destId="{87D6F3B2-1F33-4895-B641-3F4622D040AC}" srcOrd="0" destOrd="0" presId="urn:microsoft.com/office/officeart/2008/layout/NameandTitleOrganizationalChart"/>
    <dgm:cxn modelId="{60DF0AFF-1EC8-49A7-A0A1-728F11C9288A}" type="presParOf" srcId="{91730C54-0138-4365-8A91-3508613F2AFC}" destId="{00F891A2-B9F2-4C97-888A-5D18F54D661F}" srcOrd="1" destOrd="0" presId="urn:microsoft.com/office/officeart/2008/layout/NameandTitleOrganizationalChart"/>
    <dgm:cxn modelId="{52A6CF2F-DC01-4379-8021-136D219D2D6D}" type="presParOf" srcId="{00F891A2-B9F2-4C97-888A-5D18F54D661F}" destId="{D2A51270-7F75-4875-90CC-6AECCC77D5C8}" srcOrd="0" destOrd="0" presId="urn:microsoft.com/office/officeart/2008/layout/NameandTitleOrganizationalChart"/>
    <dgm:cxn modelId="{7F408D9E-BC5F-41AA-BB95-D1D78F69CC2B}" type="presParOf" srcId="{D2A51270-7F75-4875-90CC-6AECCC77D5C8}" destId="{63506286-BE31-48C9-8D15-A0F9A8061765}" srcOrd="0" destOrd="0" presId="urn:microsoft.com/office/officeart/2008/layout/NameandTitleOrganizationalChart"/>
    <dgm:cxn modelId="{6E89922B-C2A5-447F-94B6-7C43664E51F2}" type="presParOf" srcId="{D2A51270-7F75-4875-90CC-6AECCC77D5C8}" destId="{F6A3EE32-16FF-456E-8B5C-88BE227EF07B}" srcOrd="1" destOrd="0" presId="urn:microsoft.com/office/officeart/2008/layout/NameandTitleOrganizationalChart"/>
    <dgm:cxn modelId="{E0722D46-203B-4359-87B7-4C6709F0ED09}" type="presParOf" srcId="{D2A51270-7F75-4875-90CC-6AECCC77D5C8}" destId="{91521623-1B9D-4110-A222-ED4FD324F3E9}" srcOrd="2" destOrd="0" presId="urn:microsoft.com/office/officeart/2008/layout/NameandTitleOrganizationalChart"/>
    <dgm:cxn modelId="{3659E971-B7D7-4FD9-896D-2E863EB291B3}" type="presParOf" srcId="{00F891A2-B9F2-4C97-888A-5D18F54D661F}" destId="{142B7A18-28B0-435C-BCAD-ECFDE854F366}" srcOrd="1" destOrd="0" presId="urn:microsoft.com/office/officeart/2008/layout/NameandTitleOrganizationalChart"/>
    <dgm:cxn modelId="{C82DF698-F5FF-4902-8BAB-FB9E3A8AFE63}" type="presParOf" srcId="{00F891A2-B9F2-4C97-888A-5D18F54D661F}" destId="{2D1F9D08-CB36-4597-A3AF-86E502B58E16}" srcOrd="2" destOrd="0" presId="urn:microsoft.com/office/officeart/2008/layout/NameandTitleOrganizationalChart"/>
    <dgm:cxn modelId="{E94EBC83-BD82-40AE-9052-AAA1B98FE9FE}" type="presParOf" srcId="{91730C54-0138-4365-8A91-3508613F2AFC}" destId="{6E73F2C7-5E3F-4F92-BE54-7C2CA67A5ABC}" srcOrd="2" destOrd="0" presId="urn:microsoft.com/office/officeart/2008/layout/NameandTitleOrganizationalChart"/>
    <dgm:cxn modelId="{61B62DDE-FCE2-4518-943B-2C4FEEF80440}" type="presParOf" srcId="{91730C54-0138-4365-8A91-3508613F2AFC}" destId="{79377BA3-FC7C-49A1-85C5-4EF6FD2B0EDA}" srcOrd="3" destOrd="0" presId="urn:microsoft.com/office/officeart/2008/layout/NameandTitleOrganizationalChart"/>
    <dgm:cxn modelId="{A2BFBC55-8A40-4F1D-8B38-E7C0A32C8A60}" type="presParOf" srcId="{79377BA3-FC7C-49A1-85C5-4EF6FD2B0EDA}" destId="{648C6123-23DC-4F96-BEB7-D38D2F13C218}" srcOrd="0" destOrd="0" presId="urn:microsoft.com/office/officeart/2008/layout/NameandTitleOrganizationalChart"/>
    <dgm:cxn modelId="{7F32827B-BB35-4233-99D1-7958BC6C062D}" type="presParOf" srcId="{648C6123-23DC-4F96-BEB7-D38D2F13C218}" destId="{6225C464-6F7B-4E58-81A4-2294F4E7B8B7}" srcOrd="0" destOrd="0" presId="urn:microsoft.com/office/officeart/2008/layout/NameandTitleOrganizationalChart"/>
    <dgm:cxn modelId="{1A760C96-70FE-40BB-B35B-65C8FB49C8E4}" type="presParOf" srcId="{648C6123-23DC-4F96-BEB7-D38D2F13C218}" destId="{5111F953-4220-4F1A-B645-FDF1FAD2B3A1}" srcOrd="1" destOrd="0" presId="urn:microsoft.com/office/officeart/2008/layout/NameandTitleOrganizationalChart"/>
    <dgm:cxn modelId="{BD587FC1-B436-46F1-A045-900697880D77}" type="presParOf" srcId="{648C6123-23DC-4F96-BEB7-D38D2F13C218}" destId="{2C9A2324-F66C-4B3A-AEA3-0E21924615DF}" srcOrd="2" destOrd="0" presId="urn:microsoft.com/office/officeart/2008/layout/NameandTitleOrganizationalChart"/>
    <dgm:cxn modelId="{311AB52D-661E-4A3A-862F-B8E3E762BD0A}" type="presParOf" srcId="{79377BA3-FC7C-49A1-85C5-4EF6FD2B0EDA}" destId="{ABCA1D3D-5702-4239-AF74-BDDDBEB4D552}" srcOrd="1" destOrd="0" presId="urn:microsoft.com/office/officeart/2008/layout/NameandTitleOrganizationalChart"/>
    <dgm:cxn modelId="{22659CE3-5FC2-445F-9E3C-08314E270F39}" type="presParOf" srcId="{79377BA3-FC7C-49A1-85C5-4EF6FD2B0EDA}" destId="{94B95F9A-6C4C-41A8-8CAA-43E3ACAC9151}" srcOrd="2" destOrd="0" presId="urn:microsoft.com/office/officeart/2008/layout/NameandTitleOrganizationalChart"/>
    <dgm:cxn modelId="{3C717C54-5F9D-46AF-B0F7-9B1AC1B50B28}" type="presParOf" srcId="{B8AB6D61-79E8-4113-A143-1EC4749E2CBC}" destId="{FD481C84-EFB3-4EF5-872F-393F63874F48}" srcOrd="2" destOrd="0" presId="urn:microsoft.com/office/officeart/2008/layout/NameandTitleOrganizationalChart"/>
    <dgm:cxn modelId="{105607EC-48A4-4F66-94D3-EA1EA25B2465}" type="presParOf" srcId="{B8AB6D61-79E8-4113-A143-1EC4749E2CBC}" destId="{69EA1AA7-11A2-4F5C-9081-CB6664E581AE}" srcOrd="3" destOrd="0" presId="urn:microsoft.com/office/officeart/2008/layout/NameandTitleOrganizationalChart"/>
    <dgm:cxn modelId="{84A3C97F-5D46-4DBC-B27E-3710E168EC7B}" type="presParOf" srcId="{69EA1AA7-11A2-4F5C-9081-CB6664E581AE}" destId="{C12C68A4-67AF-4D8B-9708-ABD4C9A75A10}" srcOrd="0" destOrd="0" presId="urn:microsoft.com/office/officeart/2008/layout/NameandTitleOrganizationalChart"/>
    <dgm:cxn modelId="{402FF86F-F490-4202-9697-19CC15513F18}" type="presParOf" srcId="{C12C68A4-67AF-4D8B-9708-ABD4C9A75A10}" destId="{B9355395-FC0E-4FC7-8481-E7FEA17653FC}" srcOrd="0" destOrd="0" presId="urn:microsoft.com/office/officeart/2008/layout/NameandTitleOrganizationalChart"/>
    <dgm:cxn modelId="{56DDFB3D-1E17-4316-B150-A9B23DC3D159}" type="presParOf" srcId="{C12C68A4-67AF-4D8B-9708-ABD4C9A75A10}" destId="{8AFB34F0-5C25-4488-B942-87A7B06C616A}" srcOrd="1" destOrd="0" presId="urn:microsoft.com/office/officeart/2008/layout/NameandTitleOrganizationalChart"/>
    <dgm:cxn modelId="{DCE55C07-29CA-4291-866C-585FEA1549BE}" type="presParOf" srcId="{C12C68A4-67AF-4D8B-9708-ABD4C9A75A10}" destId="{0C9FC4A2-CD95-4B19-9F89-9632BB977F4C}" srcOrd="2" destOrd="0" presId="urn:microsoft.com/office/officeart/2008/layout/NameandTitleOrganizationalChart"/>
    <dgm:cxn modelId="{E18F9718-491E-4341-9E2E-726A86B2F168}" type="presParOf" srcId="{69EA1AA7-11A2-4F5C-9081-CB6664E581AE}" destId="{7D713640-F5DA-4DD1-B78D-0A3F0FCF411B}" srcOrd="1" destOrd="0" presId="urn:microsoft.com/office/officeart/2008/layout/NameandTitleOrganizationalChart"/>
    <dgm:cxn modelId="{40669C28-ACD2-4F60-8072-70D2A165606A}" type="presParOf" srcId="{7D713640-F5DA-4DD1-B78D-0A3F0FCF411B}" destId="{24E18F82-2BAC-4874-B346-97B8B9F94DDD}" srcOrd="0" destOrd="0" presId="urn:microsoft.com/office/officeart/2008/layout/NameandTitleOrganizationalChart"/>
    <dgm:cxn modelId="{E9617DD6-B53F-4C07-809C-28F3E73AE00F}" type="presParOf" srcId="{7D713640-F5DA-4DD1-B78D-0A3F0FCF411B}" destId="{30918B10-6841-4D77-AC1C-31881FF6E6C5}" srcOrd="1" destOrd="0" presId="urn:microsoft.com/office/officeart/2008/layout/NameandTitleOrganizationalChart"/>
    <dgm:cxn modelId="{D0D30132-180A-4678-9465-45263C5109F0}" type="presParOf" srcId="{30918B10-6841-4D77-AC1C-31881FF6E6C5}" destId="{E9B3D6DB-4D44-46CF-9257-D16078E7E370}" srcOrd="0" destOrd="0" presId="urn:microsoft.com/office/officeart/2008/layout/NameandTitleOrganizationalChart"/>
    <dgm:cxn modelId="{BC2B0AF5-4BBC-42E4-9AE8-677CE694B657}" type="presParOf" srcId="{E9B3D6DB-4D44-46CF-9257-D16078E7E370}" destId="{1CC040DE-3D1B-485A-9D02-93B35139FE40}" srcOrd="0" destOrd="0" presId="urn:microsoft.com/office/officeart/2008/layout/NameandTitleOrganizationalChart"/>
    <dgm:cxn modelId="{743BF513-E2C9-4084-B78C-5F6CDB7EB80F}" type="presParOf" srcId="{E9B3D6DB-4D44-46CF-9257-D16078E7E370}" destId="{363C0AF7-BAA2-4527-B542-96EA326C50F8}" srcOrd="1" destOrd="0" presId="urn:microsoft.com/office/officeart/2008/layout/NameandTitleOrganizationalChart"/>
    <dgm:cxn modelId="{2ABB449E-33D8-4099-A979-4E5144DE5D59}" type="presParOf" srcId="{E9B3D6DB-4D44-46CF-9257-D16078E7E370}" destId="{BEE85A2F-7992-4548-9D07-112F6B17172E}" srcOrd="2" destOrd="0" presId="urn:microsoft.com/office/officeart/2008/layout/NameandTitleOrganizationalChart"/>
    <dgm:cxn modelId="{AC7CED51-F57D-461B-8DDA-C8772A7A8625}" type="presParOf" srcId="{30918B10-6841-4D77-AC1C-31881FF6E6C5}" destId="{0114F488-3F11-486E-835D-8296C5AC20DE}" srcOrd="1" destOrd="0" presId="urn:microsoft.com/office/officeart/2008/layout/NameandTitleOrganizationalChart"/>
    <dgm:cxn modelId="{F77BC275-BE7C-4166-9B3C-3B32CF6D5ED0}" type="presParOf" srcId="{30918B10-6841-4D77-AC1C-31881FF6E6C5}" destId="{9DD5B951-98C8-42B8-B0C4-7F685EBF27A4}" srcOrd="2" destOrd="0" presId="urn:microsoft.com/office/officeart/2008/layout/NameandTitleOrganizationalChart"/>
    <dgm:cxn modelId="{B689776D-9743-422E-8A1E-B3C6242012F4}" type="presParOf" srcId="{7D713640-F5DA-4DD1-B78D-0A3F0FCF411B}" destId="{0F44F80B-7F81-4C7D-BBF4-35D2ECAEF1AE}" srcOrd="2" destOrd="0" presId="urn:microsoft.com/office/officeart/2008/layout/NameandTitleOrganizationalChart"/>
    <dgm:cxn modelId="{BBB5A1A7-E51F-43EC-BA5B-9CA1226D78DF}" type="presParOf" srcId="{7D713640-F5DA-4DD1-B78D-0A3F0FCF411B}" destId="{C8C0F3FC-7111-43A5-B19D-56450701995E}" srcOrd="3" destOrd="0" presId="urn:microsoft.com/office/officeart/2008/layout/NameandTitleOrganizationalChart"/>
    <dgm:cxn modelId="{90364BB9-1480-465E-997A-7060846CA900}" type="presParOf" srcId="{C8C0F3FC-7111-43A5-B19D-56450701995E}" destId="{5D8E0C26-1683-4592-A4EF-198E06C57B54}" srcOrd="0" destOrd="0" presId="urn:microsoft.com/office/officeart/2008/layout/NameandTitleOrganizationalChart"/>
    <dgm:cxn modelId="{BA5B5A7C-807B-40F5-89F5-E5107BFB1F9F}" type="presParOf" srcId="{5D8E0C26-1683-4592-A4EF-198E06C57B54}" destId="{BFD96404-4EBD-4789-9E16-A3E4AC1CB933}" srcOrd="0" destOrd="0" presId="urn:microsoft.com/office/officeart/2008/layout/NameandTitleOrganizationalChart"/>
    <dgm:cxn modelId="{EEA135BA-A6EF-42EF-A846-CBF9E276EFF5}" type="presParOf" srcId="{5D8E0C26-1683-4592-A4EF-198E06C57B54}" destId="{FF99E385-7854-42CA-927C-6A59E74B7DEF}" srcOrd="1" destOrd="0" presId="urn:microsoft.com/office/officeart/2008/layout/NameandTitleOrganizationalChart"/>
    <dgm:cxn modelId="{C2D2EBB4-6E34-4495-B324-3F191FD6AA00}" type="presParOf" srcId="{5D8E0C26-1683-4592-A4EF-198E06C57B54}" destId="{F6FDF040-AE5D-4E1A-BDD2-D6CD711415C9}" srcOrd="2" destOrd="0" presId="urn:microsoft.com/office/officeart/2008/layout/NameandTitleOrganizationalChart"/>
    <dgm:cxn modelId="{F9ADC37F-793A-4E6E-968F-AAEDBB56577E}" type="presParOf" srcId="{C8C0F3FC-7111-43A5-B19D-56450701995E}" destId="{9CCA6CAA-680E-4CC1-9543-0A2B408D133B}" srcOrd="1" destOrd="0" presId="urn:microsoft.com/office/officeart/2008/layout/NameandTitleOrganizationalChart"/>
    <dgm:cxn modelId="{B38BE055-73C4-4B23-BAC3-4857376B1903}" type="presParOf" srcId="{C8C0F3FC-7111-43A5-B19D-56450701995E}" destId="{D135CF9B-C6C8-4410-A64E-55A97E691564}" srcOrd="2" destOrd="0" presId="urn:microsoft.com/office/officeart/2008/layout/NameandTitleOrganizationalChart"/>
    <dgm:cxn modelId="{AD457301-67F1-4CCA-AE4E-259980B60F0D}" type="presParOf" srcId="{69EA1AA7-11A2-4F5C-9081-CB6664E581AE}" destId="{6AAFC08D-7BCA-43FD-B799-BDBF8BCB260C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889380C-97BF-4036-B7FA-1699F656343D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2CC3F5-E61E-4E78-BE79-A3C8DAB4D247}">
      <dgm:prSet phldrT="[Текст]"/>
      <dgm:spPr/>
      <dgm:t>
        <a:bodyPr/>
        <a:lstStyle/>
        <a:p>
          <a:r>
            <a:rPr lang="ru-RU" dirty="0" smtClean="0"/>
            <a:t>Стёкла</a:t>
          </a:r>
          <a:endParaRPr lang="ru-RU" dirty="0"/>
        </a:p>
      </dgm:t>
    </dgm:pt>
    <dgm:pt modelId="{70154AF8-1899-431F-BA5E-4685828D1263}" type="parTrans" cxnId="{EA68361E-B3C8-4E34-BEED-F5CEE0DAC2EB}">
      <dgm:prSet/>
      <dgm:spPr/>
      <dgm:t>
        <a:bodyPr/>
        <a:lstStyle/>
        <a:p>
          <a:endParaRPr lang="ru-RU"/>
        </a:p>
      </dgm:t>
    </dgm:pt>
    <dgm:pt modelId="{A6D9E409-75F2-4666-96B5-87E4FD40E923}" type="sibTrans" cxnId="{EA68361E-B3C8-4E34-BEED-F5CEE0DAC2EB}">
      <dgm:prSet/>
      <dgm:spPr/>
      <dgm:t>
        <a:bodyPr/>
        <a:lstStyle/>
        <a:p>
          <a:pPr algn="ctr"/>
          <a:r>
            <a:rPr lang="ru-RU" dirty="0" smtClean="0"/>
            <a:t>100%</a:t>
          </a:r>
          <a:endParaRPr lang="ru-RU" dirty="0"/>
        </a:p>
      </dgm:t>
    </dgm:pt>
    <dgm:pt modelId="{DA2808D9-D8F8-4278-9721-58E7B367B860}" type="asst">
      <dgm:prSet phldrT="[Текст]"/>
      <dgm:spPr/>
      <dgm:t>
        <a:bodyPr/>
        <a:lstStyle/>
        <a:p>
          <a:r>
            <a:rPr lang="ru-RU" dirty="0" smtClean="0"/>
            <a:t>1 фабрика</a:t>
          </a:r>
          <a:endParaRPr lang="ru-RU" dirty="0"/>
        </a:p>
      </dgm:t>
    </dgm:pt>
    <dgm:pt modelId="{D844E379-9463-4EB4-974D-03817F8AED8E}" type="parTrans" cxnId="{15D3B585-636C-4ED2-B699-C07E5661263F}">
      <dgm:prSet/>
      <dgm:spPr/>
      <dgm:t>
        <a:bodyPr/>
        <a:lstStyle/>
        <a:p>
          <a:endParaRPr lang="ru-RU"/>
        </a:p>
      </dgm:t>
    </dgm:pt>
    <dgm:pt modelId="{58E89507-B543-428F-8C7C-AA0C15FB4D25}" type="sibTrans" cxnId="{15D3B585-636C-4ED2-B699-C07E5661263F}">
      <dgm:prSet/>
      <dgm:spPr/>
      <dgm:t>
        <a:bodyPr/>
        <a:lstStyle/>
        <a:p>
          <a:pPr algn="l"/>
          <a:r>
            <a:rPr lang="ru-RU" dirty="0" smtClean="0"/>
            <a:t>45% = 0,45</a:t>
          </a:r>
          <a:endParaRPr lang="ru-RU" dirty="0"/>
        </a:p>
      </dgm:t>
    </dgm:pt>
    <dgm:pt modelId="{8E32183D-9C32-44D2-956E-824A45F915BF}">
      <dgm:prSet phldrT="[Текст]"/>
      <dgm:spPr>
        <a:solidFill>
          <a:srgbClr val="002060"/>
        </a:solidFill>
      </dgm:spPr>
      <dgm:t>
        <a:bodyPr/>
        <a:lstStyle/>
        <a:p>
          <a:r>
            <a:rPr lang="ru-RU" dirty="0" smtClean="0"/>
            <a:t>брак</a:t>
          </a:r>
          <a:endParaRPr lang="ru-RU" dirty="0"/>
        </a:p>
      </dgm:t>
    </dgm:pt>
    <dgm:pt modelId="{524D306F-9746-449C-B831-2927548F8B67}" type="parTrans" cxnId="{8A78A586-E8E6-4C90-97C2-4073597C4979}">
      <dgm:prSet/>
      <dgm:spPr/>
      <dgm:t>
        <a:bodyPr/>
        <a:lstStyle/>
        <a:p>
          <a:endParaRPr lang="ru-RU"/>
        </a:p>
      </dgm:t>
    </dgm:pt>
    <dgm:pt modelId="{F2C5F4CC-4B23-458C-A0F0-19A12329E286}" type="sibTrans" cxnId="{8A78A586-E8E6-4C90-97C2-4073597C4979}">
      <dgm:prSet/>
      <dgm:spPr/>
      <dgm:t>
        <a:bodyPr/>
        <a:lstStyle/>
        <a:p>
          <a:pPr algn="ctr"/>
          <a:r>
            <a:rPr lang="ru-RU" dirty="0" smtClean="0"/>
            <a:t>1% = 0,01</a:t>
          </a:r>
          <a:endParaRPr lang="ru-RU" dirty="0"/>
        </a:p>
      </dgm:t>
    </dgm:pt>
    <dgm:pt modelId="{7E14794E-3588-481B-86C9-3447E4BB8398}" type="asst">
      <dgm:prSet phldrT="[Текст]"/>
      <dgm:spPr/>
      <dgm:t>
        <a:bodyPr/>
        <a:lstStyle/>
        <a:p>
          <a:r>
            <a:rPr lang="ru-RU" dirty="0" smtClean="0"/>
            <a:t>2 фабрика</a:t>
          </a:r>
          <a:endParaRPr lang="ru-RU" dirty="0"/>
        </a:p>
      </dgm:t>
    </dgm:pt>
    <dgm:pt modelId="{45C9090B-94B6-4963-9B54-40B2A6CA8654}" type="parTrans" cxnId="{7D718BB5-0EBB-4CD8-9B98-A3A5B63B1011}">
      <dgm:prSet/>
      <dgm:spPr/>
      <dgm:t>
        <a:bodyPr/>
        <a:lstStyle/>
        <a:p>
          <a:endParaRPr lang="ru-RU"/>
        </a:p>
      </dgm:t>
    </dgm:pt>
    <dgm:pt modelId="{CB50C5B4-9596-4B11-85B4-BCEFCB27877B}" type="sibTrans" cxnId="{7D718BB5-0EBB-4CD8-9B98-A3A5B63B1011}">
      <dgm:prSet/>
      <dgm:spPr/>
      <dgm:t>
        <a:bodyPr/>
        <a:lstStyle/>
        <a:p>
          <a:pPr algn="l"/>
          <a:r>
            <a:rPr lang="ru-RU" dirty="0" smtClean="0"/>
            <a:t>55% = 0,55</a:t>
          </a:r>
          <a:endParaRPr lang="ru-RU" dirty="0"/>
        </a:p>
      </dgm:t>
    </dgm:pt>
    <dgm:pt modelId="{5B97D5A8-8EDE-4D54-9A49-526775EA5597}">
      <dgm:prSet phldrT="[Текст]"/>
      <dgm:spPr/>
      <dgm:t>
        <a:bodyPr/>
        <a:lstStyle/>
        <a:p>
          <a:r>
            <a:rPr lang="ru-RU" dirty="0" smtClean="0"/>
            <a:t>не брак</a:t>
          </a:r>
          <a:endParaRPr lang="ru-RU" dirty="0"/>
        </a:p>
      </dgm:t>
    </dgm:pt>
    <dgm:pt modelId="{A523B8D2-8E88-417A-8FA2-99F84DDA2A9F}" type="parTrans" cxnId="{1D9E8E02-B1DF-4081-BCDD-13CAEB1CBB3D}">
      <dgm:prSet/>
      <dgm:spPr/>
      <dgm:t>
        <a:bodyPr/>
        <a:lstStyle/>
        <a:p>
          <a:endParaRPr lang="ru-RU"/>
        </a:p>
      </dgm:t>
    </dgm:pt>
    <dgm:pt modelId="{816609BD-8D2D-4509-90D6-00AF01CF8EE8}" type="sibTrans" cxnId="{1D9E8E02-B1DF-4081-BCDD-13CAEB1CBB3D}">
      <dgm:prSet/>
      <dgm:spPr/>
      <dgm:t>
        <a:bodyPr/>
        <a:lstStyle/>
        <a:p>
          <a:endParaRPr lang="ru-RU"/>
        </a:p>
      </dgm:t>
    </dgm:pt>
    <dgm:pt modelId="{0FC0763B-0D8F-4EC7-824E-4ABEECB88A59}" type="asst">
      <dgm:prSet phldrT="[Текст]"/>
      <dgm:spPr>
        <a:solidFill>
          <a:srgbClr val="002060"/>
        </a:solidFill>
      </dgm:spPr>
      <dgm:t>
        <a:bodyPr/>
        <a:lstStyle/>
        <a:p>
          <a:r>
            <a:rPr lang="ru-RU" dirty="0" smtClean="0"/>
            <a:t>брак</a:t>
          </a:r>
          <a:endParaRPr lang="ru-RU" dirty="0"/>
        </a:p>
      </dgm:t>
    </dgm:pt>
    <dgm:pt modelId="{C3E8857F-8226-43AC-88F0-EC9BF6A7D0F1}" type="parTrans" cxnId="{E097CCEA-CB28-4EEF-BEC3-C26F087E9303}">
      <dgm:prSet/>
      <dgm:spPr/>
      <dgm:t>
        <a:bodyPr/>
        <a:lstStyle/>
        <a:p>
          <a:endParaRPr lang="ru-RU"/>
        </a:p>
      </dgm:t>
    </dgm:pt>
    <dgm:pt modelId="{72C07CAA-DD8A-47D2-BBA9-2B3DC9787A66}" type="sibTrans" cxnId="{E097CCEA-CB28-4EEF-BEC3-C26F087E9303}">
      <dgm:prSet/>
      <dgm:spPr/>
      <dgm:t>
        <a:bodyPr/>
        <a:lstStyle/>
        <a:p>
          <a:pPr algn="ctr"/>
          <a:r>
            <a:rPr lang="ru-RU" dirty="0" smtClean="0"/>
            <a:t>3% = 0,03</a:t>
          </a:r>
          <a:endParaRPr lang="ru-RU" dirty="0"/>
        </a:p>
      </dgm:t>
    </dgm:pt>
    <dgm:pt modelId="{79F8D48E-9EAF-4A0A-B942-EC0FBEA01466}" type="asst">
      <dgm:prSet phldrT="[Текст]"/>
      <dgm:spPr/>
      <dgm:t>
        <a:bodyPr/>
        <a:lstStyle/>
        <a:p>
          <a:r>
            <a:rPr lang="ru-RU" dirty="0" smtClean="0"/>
            <a:t>не брак</a:t>
          </a:r>
          <a:endParaRPr lang="ru-RU" dirty="0"/>
        </a:p>
      </dgm:t>
    </dgm:pt>
    <dgm:pt modelId="{454D9112-8531-4539-8572-6C292A5C8DF0}" type="parTrans" cxnId="{D09071AB-B5C5-4DEB-BA38-955E22274E13}">
      <dgm:prSet/>
      <dgm:spPr/>
      <dgm:t>
        <a:bodyPr/>
        <a:lstStyle/>
        <a:p>
          <a:endParaRPr lang="ru-RU"/>
        </a:p>
      </dgm:t>
    </dgm:pt>
    <dgm:pt modelId="{9B7EC3C2-CFE5-46CF-A866-D76C1E881AA2}" type="sibTrans" cxnId="{D09071AB-B5C5-4DEB-BA38-955E22274E13}">
      <dgm:prSet/>
      <dgm:spPr/>
      <dgm:t>
        <a:bodyPr/>
        <a:lstStyle/>
        <a:p>
          <a:endParaRPr lang="ru-RU"/>
        </a:p>
      </dgm:t>
    </dgm:pt>
    <dgm:pt modelId="{29F44D8C-E380-41E2-9863-260B7ED6AA53}" type="pres">
      <dgm:prSet presAssocID="{2889380C-97BF-4036-B7FA-1699F656343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F8BEAE2-A86E-4AEF-B66C-964B30E1C7A9}" type="pres">
      <dgm:prSet presAssocID="{212CC3F5-E61E-4E78-BE79-A3C8DAB4D247}" presName="hierRoot1" presStyleCnt="0">
        <dgm:presLayoutVars>
          <dgm:hierBranch val="init"/>
        </dgm:presLayoutVars>
      </dgm:prSet>
      <dgm:spPr/>
    </dgm:pt>
    <dgm:pt modelId="{4BD2ABF1-2ACE-4FB2-A88C-4F3C968CD225}" type="pres">
      <dgm:prSet presAssocID="{212CC3F5-E61E-4E78-BE79-A3C8DAB4D247}" presName="rootComposite1" presStyleCnt="0"/>
      <dgm:spPr/>
    </dgm:pt>
    <dgm:pt modelId="{67E7B4F0-A509-421B-9F55-20B00F42544C}" type="pres">
      <dgm:prSet presAssocID="{212CC3F5-E61E-4E78-BE79-A3C8DAB4D247}" presName="rootText1" presStyleLbl="node0" presStyleIdx="0" presStyleCnt="1" custScaleX="135131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D264A2C2-0E97-4467-A9EC-2367D31A7C78}" type="pres">
      <dgm:prSet presAssocID="{212CC3F5-E61E-4E78-BE79-A3C8DAB4D247}" presName="titleText1" presStyleLbl="fgAcc0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1CF9046A-991E-4FFD-85CD-812F446AFE9F}" type="pres">
      <dgm:prSet presAssocID="{212CC3F5-E61E-4E78-BE79-A3C8DAB4D247}" presName="rootConnector1" presStyleLbl="node1" presStyleIdx="0" presStyleCnt="2"/>
      <dgm:spPr/>
      <dgm:t>
        <a:bodyPr/>
        <a:lstStyle/>
        <a:p>
          <a:endParaRPr lang="ru-RU"/>
        </a:p>
      </dgm:t>
    </dgm:pt>
    <dgm:pt modelId="{8B103904-F25D-404A-A716-0AEDB9EBB4F1}" type="pres">
      <dgm:prSet presAssocID="{212CC3F5-E61E-4E78-BE79-A3C8DAB4D247}" presName="hierChild2" presStyleCnt="0"/>
      <dgm:spPr/>
    </dgm:pt>
    <dgm:pt modelId="{B8AB6D61-79E8-4113-A143-1EC4749E2CBC}" type="pres">
      <dgm:prSet presAssocID="{212CC3F5-E61E-4E78-BE79-A3C8DAB4D247}" presName="hierChild3" presStyleCnt="0"/>
      <dgm:spPr/>
    </dgm:pt>
    <dgm:pt modelId="{BF1B7FDB-0824-4480-81F6-8660572BAC4D}" type="pres">
      <dgm:prSet presAssocID="{D844E379-9463-4EB4-974D-03817F8AED8E}" presName="Name96" presStyleLbl="parChTrans1D2" presStyleIdx="0" presStyleCnt="2"/>
      <dgm:spPr/>
      <dgm:t>
        <a:bodyPr/>
        <a:lstStyle/>
        <a:p>
          <a:endParaRPr lang="ru-RU"/>
        </a:p>
      </dgm:t>
    </dgm:pt>
    <dgm:pt modelId="{E9D720EF-5D4C-49C5-A5FB-1FED4EF08C0E}" type="pres">
      <dgm:prSet presAssocID="{DA2808D9-D8F8-4278-9721-58E7B367B860}" presName="hierRoot3" presStyleCnt="0">
        <dgm:presLayoutVars>
          <dgm:hierBranch val="init"/>
        </dgm:presLayoutVars>
      </dgm:prSet>
      <dgm:spPr/>
    </dgm:pt>
    <dgm:pt modelId="{109BA2C4-5E34-4A3F-8C87-AAC3F9F57206}" type="pres">
      <dgm:prSet presAssocID="{DA2808D9-D8F8-4278-9721-58E7B367B860}" presName="rootComposite3" presStyleCnt="0"/>
      <dgm:spPr/>
    </dgm:pt>
    <dgm:pt modelId="{69A25B7E-7201-4FC0-9F92-F270ED0B3616}" type="pres">
      <dgm:prSet presAssocID="{DA2808D9-D8F8-4278-9721-58E7B367B860}" presName="rootText3" presStyleLbl="asst1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20EDD0-56AE-41E2-9162-5CD6584CCE12}" type="pres">
      <dgm:prSet presAssocID="{DA2808D9-D8F8-4278-9721-58E7B367B860}" presName="titleText3" presStyleLbl="fgAcc2" presStyleIdx="0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C6F43943-5580-4235-AD7C-84ACDA82FB31}" type="pres">
      <dgm:prSet presAssocID="{DA2808D9-D8F8-4278-9721-58E7B367B860}" presName="rootConnector3" presStyleLbl="asst1" presStyleIdx="0" presStyleCnt="4"/>
      <dgm:spPr/>
      <dgm:t>
        <a:bodyPr/>
        <a:lstStyle/>
        <a:p>
          <a:endParaRPr lang="ru-RU"/>
        </a:p>
      </dgm:t>
    </dgm:pt>
    <dgm:pt modelId="{58F7357A-C9B5-4068-AEAA-2414C4D8C113}" type="pres">
      <dgm:prSet presAssocID="{DA2808D9-D8F8-4278-9721-58E7B367B860}" presName="hierChild6" presStyleCnt="0"/>
      <dgm:spPr/>
    </dgm:pt>
    <dgm:pt modelId="{91730C54-0138-4365-8A91-3508613F2AFC}" type="pres">
      <dgm:prSet presAssocID="{DA2808D9-D8F8-4278-9721-58E7B367B860}" presName="hierChild7" presStyleCnt="0"/>
      <dgm:spPr/>
    </dgm:pt>
    <dgm:pt modelId="{87D6F3B2-1F33-4895-B641-3F4622D040AC}" type="pres">
      <dgm:prSet presAssocID="{C3E8857F-8226-43AC-88F0-EC9BF6A7D0F1}" presName="Name96" presStyleLbl="parChTrans1D3" presStyleIdx="0" presStyleCnt="4"/>
      <dgm:spPr/>
      <dgm:t>
        <a:bodyPr/>
        <a:lstStyle/>
        <a:p>
          <a:endParaRPr lang="ru-RU"/>
        </a:p>
      </dgm:t>
    </dgm:pt>
    <dgm:pt modelId="{00F891A2-B9F2-4C97-888A-5D18F54D661F}" type="pres">
      <dgm:prSet presAssocID="{0FC0763B-0D8F-4EC7-824E-4ABEECB88A59}" presName="hierRoot3" presStyleCnt="0">
        <dgm:presLayoutVars>
          <dgm:hierBranch val="init"/>
        </dgm:presLayoutVars>
      </dgm:prSet>
      <dgm:spPr/>
    </dgm:pt>
    <dgm:pt modelId="{D2A51270-7F75-4875-90CC-6AECCC77D5C8}" type="pres">
      <dgm:prSet presAssocID="{0FC0763B-0D8F-4EC7-824E-4ABEECB88A59}" presName="rootComposite3" presStyleCnt="0"/>
      <dgm:spPr/>
    </dgm:pt>
    <dgm:pt modelId="{63506286-BE31-48C9-8D15-A0F9A8061765}" type="pres">
      <dgm:prSet presAssocID="{0FC0763B-0D8F-4EC7-824E-4ABEECB88A59}" presName="rootText3" presStyleLbl="asst1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6A3EE32-16FF-456E-8B5C-88BE227EF07B}" type="pres">
      <dgm:prSet presAssocID="{0FC0763B-0D8F-4EC7-824E-4ABEECB88A59}" presName="titleText3" presStyleLbl="fgAcc2" presStyleIdx="1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91521623-1B9D-4110-A222-ED4FD324F3E9}" type="pres">
      <dgm:prSet presAssocID="{0FC0763B-0D8F-4EC7-824E-4ABEECB88A59}" presName="rootConnector3" presStyleLbl="asst1" presStyleIdx="1" presStyleCnt="4"/>
      <dgm:spPr/>
      <dgm:t>
        <a:bodyPr/>
        <a:lstStyle/>
        <a:p>
          <a:endParaRPr lang="ru-RU"/>
        </a:p>
      </dgm:t>
    </dgm:pt>
    <dgm:pt modelId="{142B7A18-28B0-435C-BCAD-ECFDE854F366}" type="pres">
      <dgm:prSet presAssocID="{0FC0763B-0D8F-4EC7-824E-4ABEECB88A59}" presName="hierChild6" presStyleCnt="0"/>
      <dgm:spPr/>
    </dgm:pt>
    <dgm:pt modelId="{2D1F9D08-CB36-4597-A3AF-86E502B58E16}" type="pres">
      <dgm:prSet presAssocID="{0FC0763B-0D8F-4EC7-824E-4ABEECB88A59}" presName="hierChild7" presStyleCnt="0"/>
      <dgm:spPr/>
    </dgm:pt>
    <dgm:pt modelId="{6E73F2C7-5E3F-4F92-BE54-7C2CA67A5ABC}" type="pres">
      <dgm:prSet presAssocID="{454D9112-8531-4539-8572-6C292A5C8DF0}" presName="Name96" presStyleLbl="parChTrans1D3" presStyleIdx="1" presStyleCnt="4"/>
      <dgm:spPr/>
      <dgm:t>
        <a:bodyPr/>
        <a:lstStyle/>
        <a:p>
          <a:endParaRPr lang="ru-RU"/>
        </a:p>
      </dgm:t>
    </dgm:pt>
    <dgm:pt modelId="{79377BA3-FC7C-49A1-85C5-4EF6FD2B0EDA}" type="pres">
      <dgm:prSet presAssocID="{79F8D48E-9EAF-4A0A-B942-EC0FBEA01466}" presName="hierRoot3" presStyleCnt="0">
        <dgm:presLayoutVars>
          <dgm:hierBranch val="init"/>
        </dgm:presLayoutVars>
      </dgm:prSet>
      <dgm:spPr/>
    </dgm:pt>
    <dgm:pt modelId="{648C6123-23DC-4F96-BEB7-D38D2F13C218}" type="pres">
      <dgm:prSet presAssocID="{79F8D48E-9EAF-4A0A-B942-EC0FBEA01466}" presName="rootComposite3" presStyleCnt="0"/>
      <dgm:spPr/>
    </dgm:pt>
    <dgm:pt modelId="{6225C464-6F7B-4E58-81A4-2294F4E7B8B7}" type="pres">
      <dgm:prSet presAssocID="{79F8D48E-9EAF-4A0A-B942-EC0FBEA01466}" presName="rootText3" presStyleLbl="asst1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11F953-4220-4F1A-B645-FDF1FAD2B3A1}" type="pres">
      <dgm:prSet presAssocID="{79F8D48E-9EAF-4A0A-B942-EC0FBEA01466}" presName="titleText3" presStyleLbl="fgAcc2" presStyleIdx="2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2C9A2324-F66C-4B3A-AEA3-0E21924615DF}" type="pres">
      <dgm:prSet presAssocID="{79F8D48E-9EAF-4A0A-B942-EC0FBEA01466}" presName="rootConnector3" presStyleLbl="asst1" presStyleIdx="2" presStyleCnt="4"/>
      <dgm:spPr/>
      <dgm:t>
        <a:bodyPr/>
        <a:lstStyle/>
        <a:p>
          <a:endParaRPr lang="ru-RU"/>
        </a:p>
      </dgm:t>
    </dgm:pt>
    <dgm:pt modelId="{ABCA1D3D-5702-4239-AF74-BDDDBEB4D552}" type="pres">
      <dgm:prSet presAssocID="{79F8D48E-9EAF-4A0A-B942-EC0FBEA01466}" presName="hierChild6" presStyleCnt="0"/>
      <dgm:spPr/>
    </dgm:pt>
    <dgm:pt modelId="{94B95F9A-6C4C-41A8-8CAA-43E3ACAC9151}" type="pres">
      <dgm:prSet presAssocID="{79F8D48E-9EAF-4A0A-B942-EC0FBEA01466}" presName="hierChild7" presStyleCnt="0"/>
      <dgm:spPr/>
    </dgm:pt>
    <dgm:pt modelId="{FD481C84-EFB3-4EF5-872F-393F63874F48}" type="pres">
      <dgm:prSet presAssocID="{45C9090B-94B6-4963-9B54-40B2A6CA8654}" presName="Name96" presStyleLbl="parChTrans1D2" presStyleIdx="1" presStyleCnt="2"/>
      <dgm:spPr/>
      <dgm:t>
        <a:bodyPr/>
        <a:lstStyle/>
        <a:p>
          <a:endParaRPr lang="ru-RU"/>
        </a:p>
      </dgm:t>
    </dgm:pt>
    <dgm:pt modelId="{69EA1AA7-11A2-4F5C-9081-CB6664E581AE}" type="pres">
      <dgm:prSet presAssocID="{7E14794E-3588-481B-86C9-3447E4BB8398}" presName="hierRoot3" presStyleCnt="0">
        <dgm:presLayoutVars>
          <dgm:hierBranch val="init"/>
        </dgm:presLayoutVars>
      </dgm:prSet>
      <dgm:spPr/>
    </dgm:pt>
    <dgm:pt modelId="{C12C68A4-67AF-4D8B-9708-ABD4C9A75A10}" type="pres">
      <dgm:prSet presAssocID="{7E14794E-3588-481B-86C9-3447E4BB8398}" presName="rootComposite3" presStyleCnt="0"/>
      <dgm:spPr/>
    </dgm:pt>
    <dgm:pt modelId="{B9355395-FC0E-4FC7-8481-E7FEA17653FC}" type="pres">
      <dgm:prSet presAssocID="{7E14794E-3588-481B-86C9-3447E4BB8398}" presName="rootText3" presStyleLbl="asst1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FB34F0-5C25-4488-B942-87A7B06C616A}" type="pres">
      <dgm:prSet presAssocID="{7E14794E-3588-481B-86C9-3447E4BB8398}" presName="titleText3" presStyleLbl="fgAcc2" presStyleIdx="3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0C9FC4A2-CD95-4B19-9F89-9632BB977F4C}" type="pres">
      <dgm:prSet presAssocID="{7E14794E-3588-481B-86C9-3447E4BB8398}" presName="rootConnector3" presStyleLbl="asst1" presStyleIdx="3" presStyleCnt="4"/>
      <dgm:spPr/>
      <dgm:t>
        <a:bodyPr/>
        <a:lstStyle/>
        <a:p>
          <a:endParaRPr lang="ru-RU"/>
        </a:p>
      </dgm:t>
    </dgm:pt>
    <dgm:pt modelId="{7D713640-F5DA-4DD1-B78D-0A3F0FCF411B}" type="pres">
      <dgm:prSet presAssocID="{7E14794E-3588-481B-86C9-3447E4BB8398}" presName="hierChild6" presStyleCnt="0"/>
      <dgm:spPr/>
    </dgm:pt>
    <dgm:pt modelId="{24E18F82-2BAC-4874-B346-97B8B9F94DDD}" type="pres">
      <dgm:prSet presAssocID="{524D306F-9746-449C-B831-2927548F8B67}" presName="Name37" presStyleLbl="parChTrans1D3" presStyleIdx="2" presStyleCnt="4"/>
      <dgm:spPr/>
      <dgm:t>
        <a:bodyPr/>
        <a:lstStyle/>
        <a:p>
          <a:endParaRPr lang="ru-RU"/>
        </a:p>
      </dgm:t>
    </dgm:pt>
    <dgm:pt modelId="{30918B10-6841-4D77-AC1C-31881FF6E6C5}" type="pres">
      <dgm:prSet presAssocID="{8E32183D-9C32-44D2-956E-824A45F915BF}" presName="hierRoot2" presStyleCnt="0">
        <dgm:presLayoutVars>
          <dgm:hierBranch val="init"/>
        </dgm:presLayoutVars>
      </dgm:prSet>
      <dgm:spPr/>
    </dgm:pt>
    <dgm:pt modelId="{E9B3D6DB-4D44-46CF-9257-D16078E7E370}" type="pres">
      <dgm:prSet presAssocID="{8E32183D-9C32-44D2-956E-824A45F915BF}" presName="rootComposite" presStyleCnt="0"/>
      <dgm:spPr/>
    </dgm:pt>
    <dgm:pt modelId="{1CC040DE-3D1B-485A-9D02-93B35139FE40}" type="pres">
      <dgm:prSet presAssocID="{8E32183D-9C32-44D2-956E-824A45F915BF}" presName="rootText" presStyleLbl="node1" presStyleIdx="0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363C0AF7-BAA2-4527-B542-96EA326C50F8}" type="pres">
      <dgm:prSet presAssocID="{8E32183D-9C32-44D2-956E-824A45F915BF}" presName="titleText2" presStyleLbl="fgAcc1" presStyleIdx="0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BEE85A2F-7992-4548-9D07-112F6B17172E}" type="pres">
      <dgm:prSet presAssocID="{8E32183D-9C32-44D2-956E-824A45F915BF}" presName="rootConnector" presStyleLbl="node3" presStyleIdx="0" presStyleCnt="0"/>
      <dgm:spPr/>
      <dgm:t>
        <a:bodyPr/>
        <a:lstStyle/>
        <a:p>
          <a:endParaRPr lang="ru-RU"/>
        </a:p>
      </dgm:t>
    </dgm:pt>
    <dgm:pt modelId="{0114F488-3F11-486E-835D-8296C5AC20DE}" type="pres">
      <dgm:prSet presAssocID="{8E32183D-9C32-44D2-956E-824A45F915BF}" presName="hierChild4" presStyleCnt="0"/>
      <dgm:spPr/>
    </dgm:pt>
    <dgm:pt modelId="{9DD5B951-98C8-42B8-B0C4-7F685EBF27A4}" type="pres">
      <dgm:prSet presAssocID="{8E32183D-9C32-44D2-956E-824A45F915BF}" presName="hierChild5" presStyleCnt="0"/>
      <dgm:spPr/>
    </dgm:pt>
    <dgm:pt modelId="{0F44F80B-7F81-4C7D-BBF4-35D2ECAEF1AE}" type="pres">
      <dgm:prSet presAssocID="{A523B8D2-8E88-417A-8FA2-99F84DDA2A9F}" presName="Name37" presStyleLbl="parChTrans1D3" presStyleIdx="3" presStyleCnt="4"/>
      <dgm:spPr/>
      <dgm:t>
        <a:bodyPr/>
        <a:lstStyle/>
        <a:p>
          <a:endParaRPr lang="ru-RU"/>
        </a:p>
      </dgm:t>
    </dgm:pt>
    <dgm:pt modelId="{C8C0F3FC-7111-43A5-B19D-56450701995E}" type="pres">
      <dgm:prSet presAssocID="{5B97D5A8-8EDE-4D54-9A49-526775EA5597}" presName="hierRoot2" presStyleCnt="0">
        <dgm:presLayoutVars>
          <dgm:hierBranch val="init"/>
        </dgm:presLayoutVars>
      </dgm:prSet>
      <dgm:spPr/>
    </dgm:pt>
    <dgm:pt modelId="{5D8E0C26-1683-4592-A4EF-198E06C57B54}" type="pres">
      <dgm:prSet presAssocID="{5B97D5A8-8EDE-4D54-9A49-526775EA5597}" presName="rootComposite" presStyleCnt="0"/>
      <dgm:spPr/>
    </dgm:pt>
    <dgm:pt modelId="{BFD96404-4EBD-4789-9E16-A3E4AC1CB933}" type="pres">
      <dgm:prSet presAssocID="{5B97D5A8-8EDE-4D54-9A49-526775EA5597}" presName="rootText" presStyleLbl="node1" presStyleIdx="1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FF99E385-7854-42CA-927C-6A59E74B7DEF}" type="pres">
      <dgm:prSet presAssocID="{5B97D5A8-8EDE-4D54-9A49-526775EA5597}" presName="titleText2" presStyleLbl="fgAcc1" presStyleIdx="1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F6FDF040-AE5D-4E1A-BDD2-D6CD711415C9}" type="pres">
      <dgm:prSet presAssocID="{5B97D5A8-8EDE-4D54-9A49-526775EA5597}" presName="rootConnector" presStyleLbl="node3" presStyleIdx="0" presStyleCnt="0"/>
      <dgm:spPr/>
      <dgm:t>
        <a:bodyPr/>
        <a:lstStyle/>
        <a:p>
          <a:endParaRPr lang="ru-RU"/>
        </a:p>
      </dgm:t>
    </dgm:pt>
    <dgm:pt modelId="{9CCA6CAA-680E-4CC1-9543-0A2B408D133B}" type="pres">
      <dgm:prSet presAssocID="{5B97D5A8-8EDE-4D54-9A49-526775EA5597}" presName="hierChild4" presStyleCnt="0"/>
      <dgm:spPr/>
    </dgm:pt>
    <dgm:pt modelId="{D135CF9B-C6C8-4410-A64E-55A97E691564}" type="pres">
      <dgm:prSet presAssocID="{5B97D5A8-8EDE-4D54-9A49-526775EA5597}" presName="hierChild5" presStyleCnt="0"/>
      <dgm:spPr/>
    </dgm:pt>
    <dgm:pt modelId="{6AAFC08D-7BCA-43FD-B799-BDBF8BCB260C}" type="pres">
      <dgm:prSet presAssocID="{7E14794E-3588-481B-86C9-3447E4BB8398}" presName="hierChild7" presStyleCnt="0"/>
      <dgm:spPr/>
    </dgm:pt>
  </dgm:ptLst>
  <dgm:cxnLst>
    <dgm:cxn modelId="{A12C0E62-C3B9-4B32-8805-897E471C3A02}" type="presOf" srcId="{212CC3F5-E61E-4E78-BE79-A3C8DAB4D247}" destId="{67E7B4F0-A509-421B-9F55-20B00F42544C}" srcOrd="0" destOrd="0" presId="urn:microsoft.com/office/officeart/2008/layout/NameandTitleOrganizationalChart"/>
    <dgm:cxn modelId="{823A3893-B593-444B-8B5C-B780728920DB}" type="presOf" srcId="{79F8D48E-9EAF-4A0A-B942-EC0FBEA01466}" destId="{6225C464-6F7B-4E58-81A4-2294F4E7B8B7}" srcOrd="0" destOrd="0" presId="urn:microsoft.com/office/officeart/2008/layout/NameandTitleOrganizationalChart"/>
    <dgm:cxn modelId="{4D22BE1F-4579-4E46-A149-D60945792CC1}" type="presOf" srcId="{212CC3F5-E61E-4E78-BE79-A3C8DAB4D247}" destId="{1CF9046A-991E-4FFD-85CD-812F446AFE9F}" srcOrd="1" destOrd="0" presId="urn:microsoft.com/office/officeart/2008/layout/NameandTitleOrganizationalChart"/>
    <dgm:cxn modelId="{81538247-032B-4E87-9685-842A6ABECE90}" type="presOf" srcId="{CB50C5B4-9596-4B11-85B4-BCEFCB27877B}" destId="{8AFB34F0-5C25-4488-B942-87A7B06C616A}" srcOrd="0" destOrd="0" presId="urn:microsoft.com/office/officeart/2008/layout/NameandTitleOrganizationalChart"/>
    <dgm:cxn modelId="{8A78A586-E8E6-4C90-97C2-4073597C4979}" srcId="{7E14794E-3588-481B-86C9-3447E4BB8398}" destId="{8E32183D-9C32-44D2-956E-824A45F915BF}" srcOrd="0" destOrd="0" parTransId="{524D306F-9746-449C-B831-2927548F8B67}" sibTransId="{F2C5F4CC-4B23-458C-A0F0-19A12329E286}"/>
    <dgm:cxn modelId="{00333B14-AB77-48DC-B7D9-74CA851F8750}" type="presOf" srcId="{DA2808D9-D8F8-4278-9721-58E7B367B860}" destId="{69A25B7E-7201-4FC0-9F92-F270ED0B3616}" srcOrd="0" destOrd="0" presId="urn:microsoft.com/office/officeart/2008/layout/NameandTitleOrganizationalChart"/>
    <dgm:cxn modelId="{4CEAA9C7-ADA0-411D-A787-1D59938F02A4}" type="presOf" srcId="{F2C5F4CC-4B23-458C-A0F0-19A12329E286}" destId="{363C0AF7-BAA2-4527-B542-96EA326C50F8}" srcOrd="0" destOrd="0" presId="urn:microsoft.com/office/officeart/2008/layout/NameandTitleOrganizationalChart"/>
    <dgm:cxn modelId="{4C998F30-D307-46AF-9BDD-580BD84B6ED7}" type="presOf" srcId="{7E14794E-3588-481B-86C9-3447E4BB8398}" destId="{B9355395-FC0E-4FC7-8481-E7FEA17653FC}" srcOrd="0" destOrd="0" presId="urn:microsoft.com/office/officeart/2008/layout/NameandTitleOrganizationalChart"/>
    <dgm:cxn modelId="{DFFA8EF3-5B41-44F1-AE86-BCACFA117C4B}" type="presOf" srcId="{5B97D5A8-8EDE-4D54-9A49-526775EA5597}" destId="{F6FDF040-AE5D-4E1A-BDD2-D6CD711415C9}" srcOrd="1" destOrd="0" presId="urn:microsoft.com/office/officeart/2008/layout/NameandTitleOrganizationalChart"/>
    <dgm:cxn modelId="{EA68361E-B3C8-4E34-BEED-F5CEE0DAC2EB}" srcId="{2889380C-97BF-4036-B7FA-1699F656343D}" destId="{212CC3F5-E61E-4E78-BE79-A3C8DAB4D247}" srcOrd="0" destOrd="0" parTransId="{70154AF8-1899-431F-BA5E-4685828D1263}" sibTransId="{A6D9E409-75F2-4666-96B5-87E4FD40E923}"/>
    <dgm:cxn modelId="{0B4A4B23-D2B6-4C2F-AF73-42D26F3AFBDE}" type="presOf" srcId="{A523B8D2-8E88-417A-8FA2-99F84DDA2A9F}" destId="{0F44F80B-7F81-4C7D-BBF4-35D2ECAEF1AE}" srcOrd="0" destOrd="0" presId="urn:microsoft.com/office/officeart/2008/layout/NameandTitleOrganizationalChart"/>
    <dgm:cxn modelId="{F827EDF7-BB4B-47E4-95BB-55BA5306B017}" type="presOf" srcId="{8E32183D-9C32-44D2-956E-824A45F915BF}" destId="{1CC040DE-3D1B-485A-9D02-93B35139FE40}" srcOrd="0" destOrd="0" presId="urn:microsoft.com/office/officeart/2008/layout/NameandTitleOrganizationalChart"/>
    <dgm:cxn modelId="{FDA2318B-5E51-427C-8D5C-A7DCC2FAD31E}" type="presOf" srcId="{45C9090B-94B6-4963-9B54-40B2A6CA8654}" destId="{FD481C84-EFB3-4EF5-872F-393F63874F48}" srcOrd="0" destOrd="0" presId="urn:microsoft.com/office/officeart/2008/layout/NameandTitleOrganizationalChart"/>
    <dgm:cxn modelId="{D3C7069F-BDD9-45A5-95BF-EB2B2CE5D27B}" type="presOf" srcId="{7E14794E-3588-481B-86C9-3447E4BB8398}" destId="{0C9FC4A2-CD95-4B19-9F89-9632BB977F4C}" srcOrd="1" destOrd="0" presId="urn:microsoft.com/office/officeart/2008/layout/NameandTitleOrganizationalChart"/>
    <dgm:cxn modelId="{626B0E40-C1A2-4667-BDD9-E7337EB0A701}" type="presOf" srcId="{D844E379-9463-4EB4-974D-03817F8AED8E}" destId="{BF1B7FDB-0824-4480-81F6-8660572BAC4D}" srcOrd="0" destOrd="0" presId="urn:microsoft.com/office/officeart/2008/layout/NameandTitleOrganizationalChart"/>
    <dgm:cxn modelId="{EC9E3C70-78D1-43BE-96AC-EDA76DAED9F1}" type="presOf" srcId="{DA2808D9-D8F8-4278-9721-58E7B367B860}" destId="{C6F43943-5580-4235-AD7C-84ACDA82FB31}" srcOrd="1" destOrd="0" presId="urn:microsoft.com/office/officeart/2008/layout/NameandTitleOrganizationalChart"/>
    <dgm:cxn modelId="{A6BCEFD7-B8F1-4E17-8807-A9C7D1391DA7}" type="presOf" srcId="{58E89507-B543-428F-8C7C-AA0C15FB4D25}" destId="{5D20EDD0-56AE-41E2-9162-5CD6584CCE12}" srcOrd="0" destOrd="0" presId="urn:microsoft.com/office/officeart/2008/layout/NameandTitleOrganizationalChart"/>
    <dgm:cxn modelId="{28DE29D8-0AD4-4DBE-9590-DF12B4F8352D}" type="presOf" srcId="{0FC0763B-0D8F-4EC7-824E-4ABEECB88A59}" destId="{91521623-1B9D-4110-A222-ED4FD324F3E9}" srcOrd="1" destOrd="0" presId="urn:microsoft.com/office/officeart/2008/layout/NameandTitleOrganizationalChart"/>
    <dgm:cxn modelId="{1D9E8E02-B1DF-4081-BCDD-13CAEB1CBB3D}" srcId="{7E14794E-3588-481B-86C9-3447E4BB8398}" destId="{5B97D5A8-8EDE-4D54-9A49-526775EA5597}" srcOrd="1" destOrd="0" parTransId="{A523B8D2-8E88-417A-8FA2-99F84DDA2A9F}" sibTransId="{816609BD-8D2D-4509-90D6-00AF01CF8EE8}"/>
    <dgm:cxn modelId="{D09071AB-B5C5-4DEB-BA38-955E22274E13}" srcId="{DA2808D9-D8F8-4278-9721-58E7B367B860}" destId="{79F8D48E-9EAF-4A0A-B942-EC0FBEA01466}" srcOrd="1" destOrd="0" parTransId="{454D9112-8531-4539-8572-6C292A5C8DF0}" sibTransId="{9B7EC3C2-CFE5-46CF-A866-D76C1E881AA2}"/>
    <dgm:cxn modelId="{15D3B585-636C-4ED2-B699-C07E5661263F}" srcId="{212CC3F5-E61E-4E78-BE79-A3C8DAB4D247}" destId="{DA2808D9-D8F8-4278-9721-58E7B367B860}" srcOrd="0" destOrd="0" parTransId="{D844E379-9463-4EB4-974D-03817F8AED8E}" sibTransId="{58E89507-B543-428F-8C7C-AA0C15FB4D25}"/>
    <dgm:cxn modelId="{1C7404DA-3401-4F35-A73E-F352CBD7EB64}" type="presOf" srcId="{79F8D48E-9EAF-4A0A-B942-EC0FBEA01466}" destId="{2C9A2324-F66C-4B3A-AEA3-0E21924615DF}" srcOrd="1" destOrd="0" presId="urn:microsoft.com/office/officeart/2008/layout/NameandTitleOrganizationalChart"/>
    <dgm:cxn modelId="{5C5CDD1D-D53A-412C-AF5F-C6635983F669}" type="presOf" srcId="{72C07CAA-DD8A-47D2-BBA9-2B3DC9787A66}" destId="{F6A3EE32-16FF-456E-8B5C-88BE227EF07B}" srcOrd="0" destOrd="0" presId="urn:microsoft.com/office/officeart/2008/layout/NameandTitleOrganizationalChart"/>
    <dgm:cxn modelId="{7D718BB5-0EBB-4CD8-9B98-A3A5B63B1011}" srcId="{212CC3F5-E61E-4E78-BE79-A3C8DAB4D247}" destId="{7E14794E-3588-481B-86C9-3447E4BB8398}" srcOrd="1" destOrd="0" parTransId="{45C9090B-94B6-4963-9B54-40B2A6CA8654}" sibTransId="{CB50C5B4-9596-4B11-85B4-BCEFCB27877B}"/>
    <dgm:cxn modelId="{7B759E18-46E5-4A60-8928-80841CFC9B8A}" type="presOf" srcId="{9B7EC3C2-CFE5-46CF-A866-D76C1E881AA2}" destId="{5111F953-4220-4F1A-B645-FDF1FAD2B3A1}" srcOrd="0" destOrd="0" presId="urn:microsoft.com/office/officeart/2008/layout/NameandTitleOrganizationalChart"/>
    <dgm:cxn modelId="{5B7A7576-1275-44B2-AA91-ABA2A64A1E33}" type="presOf" srcId="{524D306F-9746-449C-B831-2927548F8B67}" destId="{24E18F82-2BAC-4874-B346-97B8B9F94DDD}" srcOrd="0" destOrd="0" presId="urn:microsoft.com/office/officeart/2008/layout/NameandTitleOrganizationalChart"/>
    <dgm:cxn modelId="{E097CCEA-CB28-4EEF-BEC3-C26F087E9303}" srcId="{DA2808D9-D8F8-4278-9721-58E7B367B860}" destId="{0FC0763B-0D8F-4EC7-824E-4ABEECB88A59}" srcOrd="0" destOrd="0" parTransId="{C3E8857F-8226-43AC-88F0-EC9BF6A7D0F1}" sibTransId="{72C07CAA-DD8A-47D2-BBA9-2B3DC9787A66}"/>
    <dgm:cxn modelId="{37DBFF42-98B6-444B-B58E-5E17BDB1404C}" type="presOf" srcId="{8E32183D-9C32-44D2-956E-824A45F915BF}" destId="{BEE85A2F-7992-4548-9D07-112F6B17172E}" srcOrd="1" destOrd="0" presId="urn:microsoft.com/office/officeart/2008/layout/NameandTitleOrganizationalChart"/>
    <dgm:cxn modelId="{3B7D2297-FEF3-4282-92B9-E77775935BA8}" type="presOf" srcId="{A6D9E409-75F2-4666-96B5-87E4FD40E923}" destId="{D264A2C2-0E97-4467-A9EC-2367D31A7C78}" srcOrd="0" destOrd="0" presId="urn:microsoft.com/office/officeart/2008/layout/NameandTitleOrganizationalChart"/>
    <dgm:cxn modelId="{381D84C4-6542-4B5D-89DD-22B16EE52C1C}" type="presOf" srcId="{C3E8857F-8226-43AC-88F0-EC9BF6A7D0F1}" destId="{87D6F3B2-1F33-4895-B641-3F4622D040AC}" srcOrd="0" destOrd="0" presId="urn:microsoft.com/office/officeart/2008/layout/NameandTitleOrganizationalChart"/>
    <dgm:cxn modelId="{6AB6D581-5A37-41B7-B42E-B60D16497F3C}" type="presOf" srcId="{5B97D5A8-8EDE-4D54-9A49-526775EA5597}" destId="{BFD96404-4EBD-4789-9E16-A3E4AC1CB933}" srcOrd="0" destOrd="0" presId="urn:microsoft.com/office/officeart/2008/layout/NameandTitleOrganizationalChart"/>
    <dgm:cxn modelId="{EF524BF5-2528-4D85-988B-63A3DC97FCD0}" type="presOf" srcId="{816609BD-8D2D-4509-90D6-00AF01CF8EE8}" destId="{FF99E385-7854-42CA-927C-6A59E74B7DEF}" srcOrd="0" destOrd="0" presId="urn:microsoft.com/office/officeart/2008/layout/NameandTitleOrganizationalChart"/>
    <dgm:cxn modelId="{B206F17F-D5DD-4558-AC5A-7094B157E196}" type="presOf" srcId="{0FC0763B-0D8F-4EC7-824E-4ABEECB88A59}" destId="{63506286-BE31-48C9-8D15-A0F9A8061765}" srcOrd="0" destOrd="0" presId="urn:microsoft.com/office/officeart/2008/layout/NameandTitleOrganizationalChart"/>
    <dgm:cxn modelId="{E3A07DBA-E43E-49C2-BB17-2504E28F77B4}" type="presOf" srcId="{2889380C-97BF-4036-B7FA-1699F656343D}" destId="{29F44D8C-E380-41E2-9863-260B7ED6AA53}" srcOrd="0" destOrd="0" presId="urn:microsoft.com/office/officeart/2008/layout/NameandTitleOrganizationalChart"/>
    <dgm:cxn modelId="{D049E140-19F1-4DFF-9359-0FC2ED226CED}" type="presOf" srcId="{454D9112-8531-4539-8572-6C292A5C8DF0}" destId="{6E73F2C7-5E3F-4F92-BE54-7C2CA67A5ABC}" srcOrd="0" destOrd="0" presId="urn:microsoft.com/office/officeart/2008/layout/NameandTitleOrganizationalChart"/>
    <dgm:cxn modelId="{F8640BCC-0EC3-4154-9A7E-0AB510F1119A}" type="presParOf" srcId="{29F44D8C-E380-41E2-9863-260B7ED6AA53}" destId="{BF8BEAE2-A86E-4AEF-B66C-964B30E1C7A9}" srcOrd="0" destOrd="0" presId="urn:microsoft.com/office/officeart/2008/layout/NameandTitleOrganizationalChart"/>
    <dgm:cxn modelId="{3F4FF8C6-6EAD-4E8E-8038-8B309F9F7CB0}" type="presParOf" srcId="{BF8BEAE2-A86E-4AEF-B66C-964B30E1C7A9}" destId="{4BD2ABF1-2ACE-4FB2-A88C-4F3C968CD225}" srcOrd="0" destOrd="0" presId="urn:microsoft.com/office/officeart/2008/layout/NameandTitleOrganizationalChart"/>
    <dgm:cxn modelId="{271B5E2B-317C-4189-86AC-2DA1AD463A46}" type="presParOf" srcId="{4BD2ABF1-2ACE-4FB2-A88C-4F3C968CD225}" destId="{67E7B4F0-A509-421B-9F55-20B00F42544C}" srcOrd="0" destOrd="0" presId="urn:microsoft.com/office/officeart/2008/layout/NameandTitleOrganizationalChart"/>
    <dgm:cxn modelId="{9E549984-4C2C-43C4-A1F7-9F16DAA91A1F}" type="presParOf" srcId="{4BD2ABF1-2ACE-4FB2-A88C-4F3C968CD225}" destId="{D264A2C2-0E97-4467-A9EC-2367D31A7C78}" srcOrd="1" destOrd="0" presId="urn:microsoft.com/office/officeart/2008/layout/NameandTitleOrganizationalChart"/>
    <dgm:cxn modelId="{E2DDCBB4-A5C3-42C6-9397-3BF12B488420}" type="presParOf" srcId="{4BD2ABF1-2ACE-4FB2-A88C-4F3C968CD225}" destId="{1CF9046A-991E-4FFD-85CD-812F446AFE9F}" srcOrd="2" destOrd="0" presId="urn:microsoft.com/office/officeart/2008/layout/NameandTitleOrganizationalChart"/>
    <dgm:cxn modelId="{9EBF7A36-D27B-4CD6-8EF0-D70CB3E6BA6D}" type="presParOf" srcId="{BF8BEAE2-A86E-4AEF-B66C-964B30E1C7A9}" destId="{8B103904-F25D-404A-A716-0AEDB9EBB4F1}" srcOrd="1" destOrd="0" presId="urn:microsoft.com/office/officeart/2008/layout/NameandTitleOrganizationalChart"/>
    <dgm:cxn modelId="{06EB9D8A-2395-4555-9123-5EC809544D24}" type="presParOf" srcId="{BF8BEAE2-A86E-4AEF-B66C-964B30E1C7A9}" destId="{B8AB6D61-79E8-4113-A143-1EC4749E2CBC}" srcOrd="2" destOrd="0" presId="urn:microsoft.com/office/officeart/2008/layout/NameandTitleOrganizationalChart"/>
    <dgm:cxn modelId="{DB23177D-C4E2-43C6-B0E4-A7375A52A84A}" type="presParOf" srcId="{B8AB6D61-79E8-4113-A143-1EC4749E2CBC}" destId="{BF1B7FDB-0824-4480-81F6-8660572BAC4D}" srcOrd="0" destOrd="0" presId="urn:microsoft.com/office/officeart/2008/layout/NameandTitleOrganizationalChart"/>
    <dgm:cxn modelId="{816280F1-670A-425B-9AD9-D02630FA662E}" type="presParOf" srcId="{B8AB6D61-79E8-4113-A143-1EC4749E2CBC}" destId="{E9D720EF-5D4C-49C5-A5FB-1FED4EF08C0E}" srcOrd="1" destOrd="0" presId="urn:microsoft.com/office/officeart/2008/layout/NameandTitleOrganizationalChart"/>
    <dgm:cxn modelId="{A1A93CA4-AC3D-4747-A1A2-5040ACE15A9C}" type="presParOf" srcId="{E9D720EF-5D4C-49C5-A5FB-1FED4EF08C0E}" destId="{109BA2C4-5E34-4A3F-8C87-AAC3F9F57206}" srcOrd="0" destOrd="0" presId="urn:microsoft.com/office/officeart/2008/layout/NameandTitleOrganizationalChart"/>
    <dgm:cxn modelId="{020D658D-FF40-44B3-B4F2-055F3F4853D3}" type="presParOf" srcId="{109BA2C4-5E34-4A3F-8C87-AAC3F9F57206}" destId="{69A25B7E-7201-4FC0-9F92-F270ED0B3616}" srcOrd="0" destOrd="0" presId="urn:microsoft.com/office/officeart/2008/layout/NameandTitleOrganizationalChart"/>
    <dgm:cxn modelId="{C86F99A6-06BF-4EF0-BB8E-9559196509E2}" type="presParOf" srcId="{109BA2C4-5E34-4A3F-8C87-AAC3F9F57206}" destId="{5D20EDD0-56AE-41E2-9162-5CD6584CCE12}" srcOrd="1" destOrd="0" presId="urn:microsoft.com/office/officeart/2008/layout/NameandTitleOrganizationalChart"/>
    <dgm:cxn modelId="{DAB227F8-1F71-49AD-9D7A-82538E0D5F5E}" type="presParOf" srcId="{109BA2C4-5E34-4A3F-8C87-AAC3F9F57206}" destId="{C6F43943-5580-4235-AD7C-84ACDA82FB31}" srcOrd="2" destOrd="0" presId="urn:microsoft.com/office/officeart/2008/layout/NameandTitleOrganizationalChart"/>
    <dgm:cxn modelId="{9790555D-3054-40CF-B153-4717962969FF}" type="presParOf" srcId="{E9D720EF-5D4C-49C5-A5FB-1FED4EF08C0E}" destId="{58F7357A-C9B5-4068-AEAA-2414C4D8C113}" srcOrd="1" destOrd="0" presId="urn:microsoft.com/office/officeart/2008/layout/NameandTitleOrganizationalChart"/>
    <dgm:cxn modelId="{D740536E-54B5-441B-AC88-F3BEAF4A52BD}" type="presParOf" srcId="{E9D720EF-5D4C-49C5-A5FB-1FED4EF08C0E}" destId="{91730C54-0138-4365-8A91-3508613F2AFC}" srcOrd="2" destOrd="0" presId="urn:microsoft.com/office/officeart/2008/layout/NameandTitleOrganizationalChart"/>
    <dgm:cxn modelId="{627DA4C0-3E3C-47DF-99DB-99D15EFEB5F4}" type="presParOf" srcId="{91730C54-0138-4365-8A91-3508613F2AFC}" destId="{87D6F3B2-1F33-4895-B641-3F4622D040AC}" srcOrd="0" destOrd="0" presId="urn:microsoft.com/office/officeart/2008/layout/NameandTitleOrganizationalChart"/>
    <dgm:cxn modelId="{C158B8F2-BDDC-4FFE-A840-82A93CB77291}" type="presParOf" srcId="{91730C54-0138-4365-8A91-3508613F2AFC}" destId="{00F891A2-B9F2-4C97-888A-5D18F54D661F}" srcOrd="1" destOrd="0" presId="urn:microsoft.com/office/officeart/2008/layout/NameandTitleOrganizationalChart"/>
    <dgm:cxn modelId="{105BB796-E84A-4B37-9BD4-F0E95EF1DCFC}" type="presParOf" srcId="{00F891A2-B9F2-4C97-888A-5D18F54D661F}" destId="{D2A51270-7F75-4875-90CC-6AECCC77D5C8}" srcOrd="0" destOrd="0" presId="urn:microsoft.com/office/officeart/2008/layout/NameandTitleOrganizationalChart"/>
    <dgm:cxn modelId="{4F27E905-EE86-429B-B2D6-99D1CC16A030}" type="presParOf" srcId="{D2A51270-7F75-4875-90CC-6AECCC77D5C8}" destId="{63506286-BE31-48C9-8D15-A0F9A8061765}" srcOrd="0" destOrd="0" presId="urn:microsoft.com/office/officeart/2008/layout/NameandTitleOrganizationalChart"/>
    <dgm:cxn modelId="{E5D83970-31F2-448B-B5A9-27E56E7C3298}" type="presParOf" srcId="{D2A51270-7F75-4875-90CC-6AECCC77D5C8}" destId="{F6A3EE32-16FF-456E-8B5C-88BE227EF07B}" srcOrd="1" destOrd="0" presId="urn:microsoft.com/office/officeart/2008/layout/NameandTitleOrganizationalChart"/>
    <dgm:cxn modelId="{0708C12A-EF92-480F-A864-2C2BAE701A85}" type="presParOf" srcId="{D2A51270-7F75-4875-90CC-6AECCC77D5C8}" destId="{91521623-1B9D-4110-A222-ED4FD324F3E9}" srcOrd="2" destOrd="0" presId="urn:microsoft.com/office/officeart/2008/layout/NameandTitleOrganizationalChart"/>
    <dgm:cxn modelId="{DD2996A8-634D-46BE-80CD-398249D43BEA}" type="presParOf" srcId="{00F891A2-B9F2-4C97-888A-5D18F54D661F}" destId="{142B7A18-28B0-435C-BCAD-ECFDE854F366}" srcOrd="1" destOrd="0" presId="urn:microsoft.com/office/officeart/2008/layout/NameandTitleOrganizationalChart"/>
    <dgm:cxn modelId="{7B757D92-9320-40B9-8085-0BB53C288A3F}" type="presParOf" srcId="{00F891A2-B9F2-4C97-888A-5D18F54D661F}" destId="{2D1F9D08-CB36-4597-A3AF-86E502B58E16}" srcOrd="2" destOrd="0" presId="urn:microsoft.com/office/officeart/2008/layout/NameandTitleOrganizationalChart"/>
    <dgm:cxn modelId="{944E0666-BF1A-4A7F-AF4F-8B0DCD351840}" type="presParOf" srcId="{91730C54-0138-4365-8A91-3508613F2AFC}" destId="{6E73F2C7-5E3F-4F92-BE54-7C2CA67A5ABC}" srcOrd="2" destOrd="0" presId="urn:microsoft.com/office/officeart/2008/layout/NameandTitleOrganizationalChart"/>
    <dgm:cxn modelId="{7EA36F56-2477-40E1-8ADC-865F5C8CFEF2}" type="presParOf" srcId="{91730C54-0138-4365-8A91-3508613F2AFC}" destId="{79377BA3-FC7C-49A1-85C5-4EF6FD2B0EDA}" srcOrd="3" destOrd="0" presId="urn:microsoft.com/office/officeart/2008/layout/NameandTitleOrganizationalChart"/>
    <dgm:cxn modelId="{6DE2F418-80F9-4A93-AB09-25C9A1D2EDF9}" type="presParOf" srcId="{79377BA3-FC7C-49A1-85C5-4EF6FD2B0EDA}" destId="{648C6123-23DC-4F96-BEB7-D38D2F13C218}" srcOrd="0" destOrd="0" presId="urn:microsoft.com/office/officeart/2008/layout/NameandTitleOrganizationalChart"/>
    <dgm:cxn modelId="{5E865678-7014-4FEC-A89F-095FFC02A2B0}" type="presParOf" srcId="{648C6123-23DC-4F96-BEB7-D38D2F13C218}" destId="{6225C464-6F7B-4E58-81A4-2294F4E7B8B7}" srcOrd="0" destOrd="0" presId="urn:microsoft.com/office/officeart/2008/layout/NameandTitleOrganizationalChart"/>
    <dgm:cxn modelId="{1020E8F9-4C11-4973-AB3D-E469091F870A}" type="presParOf" srcId="{648C6123-23DC-4F96-BEB7-D38D2F13C218}" destId="{5111F953-4220-4F1A-B645-FDF1FAD2B3A1}" srcOrd="1" destOrd="0" presId="urn:microsoft.com/office/officeart/2008/layout/NameandTitleOrganizationalChart"/>
    <dgm:cxn modelId="{E46A42F4-A4D4-460A-9340-450C3999B425}" type="presParOf" srcId="{648C6123-23DC-4F96-BEB7-D38D2F13C218}" destId="{2C9A2324-F66C-4B3A-AEA3-0E21924615DF}" srcOrd="2" destOrd="0" presId="urn:microsoft.com/office/officeart/2008/layout/NameandTitleOrganizationalChart"/>
    <dgm:cxn modelId="{05EE6A20-E86B-413D-ACBB-9D48C95295B1}" type="presParOf" srcId="{79377BA3-FC7C-49A1-85C5-4EF6FD2B0EDA}" destId="{ABCA1D3D-5702-4239-AF74-BDDDBEB4D552}" srcOrd="1" destOrd="0" presId="urn:microsoft.com/office/officeart/2008/layout/NameandTitleOrganizationalChart"/>
    <dgm:cxn modelId="{C992DB94-7910-4DCD-9D82-04DC0E873893}" type="presParOf" srcId="{79377BA3-FC7C-49A1-85C5-4EF6FD2B0EDA}" destId="{94B95F9A-6C4C-41A8-8CAA-43E3ACAC9151}" srcOrd="2" destOrd="0" presId="urn:microsoft.com/office/officeart/2008/layout/NameandTitleOrganizationalChart"/>
    <dgm:cxn modelId="{4ABBCE63-F3BF-4F50-95C5-84E08BA2FF90}" type="presParOf" srcId="{B8AB6D61-79E8-4113-A143-1EC4749E2CBC}" destId="{FD481C84-EFB3-4EF5-872F-393F63874F48}" srcOrd="2" destOrd="0" presId="urn:microsoft.com/office/officeart/2008/layout/NameandTitleOrganizationalChart"/>
    <dgm:cxn modelId="{FB36ECD9-EAB7-424A-A326-9C5095C00919}" type="presParOf" srcId="{B8AB6D61-79E8-4113-A143-1EC4749E2CBC}" destId="{69EA1AA7-11A2-4F5C-9081-CB6664E581AE}" srcOrd="3" destOrd="0" presId="urn:microsoft.com/office/officeart/2008/layout/NameandTitleOrganizationalChart"/>
    <dgm:cxn modelId="{43969A9B-D7FA-4E9C-A68E-06D3839FCF94}" type="presParOf" srcId="{69EA1AA7-11A2-4F5C-9081-CB6664E581AE}" destId="{C12C68A4-67AF-4D8B-9708-ABD4C9A75A10}" srcOrd="0" destOrd="0" presId="urn:microsoft.com/office/officeart/2008/layout/NameandTitleOrganizationalChart"/>
    <dgm:cxn modelId="{509DA82F-1BBA-40A9-9F37-B7F7EE8FF0D9}" type="presParOf" srcId="{C12C68A4-67AF-4D8B-9708-ABD4C9A75A10}" destId="{B9355395-FC0E-4FC7-8481-E7FEA17653FC}" srcOrd="0" destOrd="0" presId="urn:microsoft.com/office/officeart/2008/layout/NameandTitleOrganizationalChart"/>
    <dgm:cxn modelId="{B9255209-639E-44B5-89A8-DCB961ECA6CB}" type="presParOf" srcId="{C12C68A4-67AF-4D8B-9708-ABD4C9A75A10}" destId="{8AFB34F0-5C25-4488-B942-87A7B06C616A}" srcOrd="1" destOrd="0" presId="urn:microsoft.com/office/officeart/2008/layout/NameandTitleOrganizationalChart"/>
    <dgm:cxn modelId="{BDBA3D8A-24F5-428B-AC01-AE98C83EB74D}" type="presParOf" srcId="{C12C68A4-67AF-4D8B-9708-ABD4C9A75A10}" destId="{0C9FC4A2-CD95-4B19-9F89-9632BB977F4C}" srcOrd="2" destOrd="0" presId="urn:microsoft.com/office/officeart/2008/layout/NameandTitleOrganizationalChart"/>
    <dgm:cxn modelId="{8FDF2F2D-0579-456B-8F46-EAAE977FADB6}" type="presParOf" srcId="{69EA1AA7-11A2-4F5C-9081-CB6664E581AE}" destId="{7D713640-F5DA-4DD1-B78D-0A3F0FCF411B}" srcOrd="1" destOrd="0" presId="urn:microsoft.com/office/officeart/2008/layout/NameandTitleOrganizationalChart"/>
    <dgm:cxn modelId="{5E670A0E-255E-4313-B5EA-19DF9601B0E9}" type="presParOf" srcId="{7D713640-F5DA-4DD1-B78D-0A3F0FCF411B}" destId="{24E18F82-2BAC-4874-B346-97B8B9F94DDD}" srcOrd="0" destOrd="0" presId="urn:microsoft.com/office/officeart/2008/layout/NameandTitleOrganizationalChart"/>
    <dgm:cxn modelId="{B0ECC3E2-B9C0-466C-B552-B4EA696D7D48}" type="presParOf" srcId="{7D713640-F5DA-4DD1-B78D-0A3F0FCF411B}" destId="{30918B10-6841-4D77-AC1C-31881FF6E6C5}" srcOrd="1" destOrd="0" presId="urn:microsoft.com/office/officeart/2008/layout/NameandTitleOrganizationalChart"/>
    <dgm:cxn modelId="{5427F7D7-B5CE-4B4C-9405-039BEA032F20}" type="presParOf" srcId="{30918B10-6841-4D77-AC1C-31881FF6E6C5}" destId="{E9B3D6DB-4D44-46CF-9257-D16078E7E370}" srcOrd="0" destOrd="0" presId="urn:microsoft.com/office/officeart/2008/layout/NameandTitleOrganizationalChart"/>
    <dgm:cxn modelId="{21B1F2A1-D7D5-4B25-A013-137AC6404D44}" type="presParOf" srcId="{E9B3D6DB-4D44-46CF-9257-D16078E7E370}" destId="{1CC040DE-3D1B-485A-9D02-93B35139FE40}" srcOrd="0" destOrd="0" presId="urn:microsoft.com/office/officeart/2008/layout/NameandTitleOrganizationalChart"/>
    <dgm:cxn modelId="{ED35C605-5EB5-4B68-B577-683BEF5831CE}" type="presParOf" srcId="{E9B3D6DB-4D44-46CF-9257-D16078E7E370}" destId="{363C0AF7-BAA2-4527-B542-96EA326C50F8}" srcOrd="1" destOrd="0" presId="urn:microsoft.com/office/officeart/2008/layout/NameandTitleOrganizationalChart"/>
    <dgm:cxn modelId="{F8633EE1-5B07-4F1B-B7FB-8071D2F1001A}" type="presParOf" srcId="{E9B3D6DB-4D44-46CF-9257-D16078E7E370}" destId="{BEE85A2F-7992-4548-9D07-112F6B17172E}" srcOrd="2" destOrd="0" presId="urn:microsoft.com/office/officeart/2008/layout/NameandTitleOrganizationalChart"/>
    <dgm:cxn modelId="{0A9EDB22-2E3B-479F-BDD3-7F225957AB95}" type="presParOf" srcId="{30918B10-6841-4D77-AC1C-31881FF6E6C5}" destId="{0114F488-3F11-486E-835D-8296C5AC20DE}" srcOrd="1" destOrd="0" presId="urn:microsoft.com/office/officeart/2008/layout/NameandTitleOrganizationalChart"/>
    <dgm:cxn modelId="{64E96D31-3FAB-449E-9E12-DEA502202092}" type="presParOf" srcId="{30918B10-6841-4D77-AC1C-31881FF6E6C5}" destId="{9DD5B951-98C8-42B8-B0C4-7F685EBF27A4}" srcOrd="2" destOrd="0" presId="urn:microsoft.com/office/officeart/2008/layout/NameandTitleOrganizationalChart"/>
    <dgm:cxn modelId="{C0D5021C-7A4F-4F7F-AA87-7D03D5CCC1C0}" type="presParOf" srcId="{7D713640-F5DA-4DD1-B78D-0A3F0FCF411B}" destId="{0F44F80B-7F81-4C7D-BBF4-35D2ECAEF1AE}" srcOrd="2" destOrd="0" presId="urn:microsoft.com/office/officeart/2008/layout/NameandTitleOrganizationalChart"/>
    <dgm:cxn modelId="{4B69F9E0-2847-42A5-B629-539B4F8BE51F}" type="presParOf" srcId="{7D713640-F5DA-4DD1-B78D-0A3F0FCF411B}" destId="{C8C0F3FC-7111-43A5-B19D-56450701995E}" srcOrd="3" destOrd="0" presId="urn:microsoft.com/office/officeart/2008/layout/NameandTitleOrganizationalChart"/>
    <dgm:cxn modelId="{8285DC43-939F-4CAD-A34C-F276812698A3}" type="presParOf" srcId="{C8C0F3FC-7111-43A5-B19D-56450701995E}" destId="{5D8E0C26-1683-4592-A4EF-198E06C57B54}" srcOrd="0" destOrd="0" presId="urn:microsoft.com/office/officeart/2008/layout/NameandTitleOrganizationalChart"/>
    <dgm:cxn modelId="{D2937B64-7CF0-4AB9-B38A-AB3936E247E0}" type="presParOf" srcId="{5D8E0C26-1683-4592-A4EF-198E06C57B54}" destId="{BFD96404-4EBD-4789-9E16-A3E4AC1CB933}" srcOrd="0" destOrd="0" presId="urn:microsoft.com/office/officeart/2008/layout/NameandTitleOrganizationalChart"/>
    <dgm:cxn modelId="{C6901CE2-7692-4BDD-AD6D-3443458A9327}" type="presParOf" srcId="{5D8E0C26-1683-4592-A4EF-198E06C57B54}" destId="{FF99E385-7854-42CA-927C-6A59E74B7DEF}" srcOrd="1" destOrd="0" presId="urn:microsoft.com/office/officeart/2008/layout/NameandTitleOrganizationalChart"/>
    <dgm:cxn modelId="{6048A503-B95D-4DFF-965B-641F4155AD7B}" type="presParOf" srcId="{5D8E0C26-1683-4592-A4EF-198E06C57B54}" destId="{F6FDF040-AE5D-4E1A-BDD2-D6CD711415C9}" srcOrd="2" destOrd="0" presId="urn:microsoft.com/office/officeart/2008/layout/NameandTitleOrganizationalChart"/>
    <dgm:cxn modelId="{FFA57698-1BE6-45FB-AF7F-D722F29D60D3}" type="presParOf" srcId="{C8C0F3FC-7111-43A5-B19D-56450701995E}" destId="{9CCA6CAA-680E-4CC1-9543-0A2B408D133B}" srcOrd="1" destOrd="0" presId="urn:microsoft.com/office/officeart/2008/layout/NameandTitleOrganizationalChart"/>
    <dgm:cxn modelId="{10E3F9FC-D219-469B-9C3D-806E75A8C879}" type="presParOf" srcId="{C8C0F3FC-7111-43A5-B19D-56450701995E}" destId="{D135CF9B-C6C8-4410-A64E-55A97E691564}" srcOrd="2" destOrd="0" presId="urn:microsoft.com/office/officeart/2008/layout/NameandTitleOrganizationalChart"/>
    <dgm:cxn modelId="{3368FE98-8C02-4685-AC46-A7FDBA3E11E9}" type="presParOf" srcId="{69EA1AA7-11A2-4F5C-9081-CB6664E581AE}" destId="{6AAFC08D-7BCA-43FD-B799-BDBF8BCB260C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889380C-97BF-4036-B7FA-1699F656343D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2CC3F5-E61E-4E78-BE79-A3C8DAB4D247}">
      <dgm:prSet phldrT="[Текст]"/>
      <dgm:spPr/>
      <dgm:t>
        <a:bodyPr/>
        <a:lstStyle/>
        <a:p>
          <a:r>
            <a:rPr lang="ru-RU" dirty="0" smtClean="0"/>
            <a:t>Стёкла</a:t>
          </a:r>
          <a:endParaRPr lang="ru-RU" dirty="0"/>
        </a:p>
      </dgm:t>
    </dgm:pt>
    <dgm:pt modelId="{70154AF8-1899-431F-BA5E-4685828D1263}" type="parTrans" cxnId="{EA68361E-B3C8-4E34-BEED-F5CEE0DAC2EB}">
      <dgm:prSet/>
      <dgm:spPr/>
      <dgm:t>
        <a:bodyPr/>
        <a:lstStyle/>
        <a:p>
          <a:endParaRPr lang="ru-RU"/>
        </a:p>
      </dgm:t>
    </dgm:pt>
    <dgm:pt modelId="{A6D9E409-75F2-4666-96B5-87E4FD40E923}" type="sibTrans" cxnId="{EA68361E-B3C8-4E34-BEED-F5CEE0DAC2EB}">
      <dgm:prSet/>
      <dgm:spPr/>
      <dgm:t>
        <a:bodyPr/>
        <a:lstStyle/>
        <a:p>
          <a:pPr algn="ctr"/>
          <a:r>
            <a:rPr lang="ru-RU" dirty="0" smtClean="0"/>
            <a:t>100%</a:t>
          </a:r>
          <a:endParaRPr lang="ru-RU" dirty="0"/>
        </a:p>
      </dgm:t>
    </dgm:pt>
    <dgm:pt modelId="{DA2808D9-D8F8-4278-9721-58E7B367B860}" type="asst">
      <dgm:prSet phldrT="[Текст]"/>
      <dgm:spPr/>
      <dgm:t>
        <a:bodyPr/>
        <a:lstStyle/>
        <a:p>
          <a:r>
            <a:rPr lang="ru-RU" dirty="0" smtClean="0"/>
            <a:t>1 фабрика</a:t>
          </a:r>
          <a:endParaRPr lang="ru-RU" dirty="0"/>
        </a:p>
      </dgm:t>
    </dgm:pt>
    <dgm:pt modelId="{D844E379-9463-4EB4-974D-03817F8AED8E}" type="parTrans" cxnId="{15D3B585-636C-4ED2-B699-C07E5661263F}">
      <dgm:prSet/>
      <dgm:spPr/>
      <dgm:t>
        <a:bodyPr/>
        <a:lstStyle/>
        <a:p>
          <a:endParaRPr lang="ru-RU"/>
        </a:p>
      </dgm:t>
    </dgm:pt>
    <dgm:pt modelId="{58E89507-B543-428F-8C7C-AA0C15FB4D25}" type="sibTrans" cxnId="{15D3B585-636C-4ED2-B699-C07E5661263F}">
      <dgm:prSet/>
      <dgm:spPr/>
      <dgm:t>
        <a:bodyPr/>
        <a:lstStyle/>
        <a:p>
          <a:pPr algn="l"/>
          <a:r>
            <a:rPr lang="ru-RU" dirty="0" smtClean="0"/>
            <a:t>45% = 0,45</a:t>
          </a:r>
          <a:endParaRPr lang="ru-RU" dirty="0"/>
        </a:p>
      </dgm:t>
    </dgm:pt>
    <dgm:pt modelId="{8E32183D-9C32-44D2-956E-824A45F915BF}">
      <dgm:prSet phldrT="[Текст]"/>
      <dgm:spPr>
        <a:solidFill>
          <a:srgbClr val="002060"/>
        </a:solidFill>
      </dgm:spPr>
      <dgm:t>
        <a:bodyPr/>
        <a:lstStyle/>
        <a:p>
          <a:r>
            <a:rPr lang="ru-RU" dirty="0" smtClean="0"/>
            <a:t>брак</a:t>
          </a:r>
          <a:endParaRPr lang="ru-RU" dirty="0"/>
        </a:p>
      </dgm:t>
    </dgm:pt>
    <dgm:pt modelId="{524D306F-9746-449C-B831-2927548F8B67}" type="parTrans" cxnId="{8A78A586-E8E6-4C90-97C2-4073597C4979}">
      <dgm:prSet/>
      <dgm:spPr/>
      <dgm:t>
        <a:bodyPr/>
        <a:lstStyle/>
        <a:p>
          <a:endParaRPr lang="ru-RU"/>
        </a:p>
      </dgm:t>
    </dgm:pt>
    <dgm:pt modelId="{F2C5F4CC-4B23-458C-A0F0-19A12329E286}" type="sibTrans" cxnId="{8A78A586-E8E6-4C90-97C2-4073597C4979}">
      <dgm:prSet/>
      <dgm:spPr/>
      <dgm:t>
        <a:bodyPr/>
        <a:lstStyle/>
        <a:p>
          <a:pPr algn="ctr"/>
          <a:r>
            <a:rPr lang="ru-RU" dirty="0" smtClean="0"/>
            <a:t>1% = 0,01</a:t>
          </a:r>
          <a:endParaRPr lang="ru-RU" dirty="0"/>
        </a:p>
      </dgm:t>
    </dgm:pt>
    <dgm:pt modelId="{7E14794E-3588-481B-86C9-3447E4BB8398}" type="asst">
      <dgm:prSet phldrT="[Текст]"/>
      <dgm:spPr/>
      <dgm:t>
        <a:bodyPr/>
        <a:lstStyle/>
        <a:p>
          <a:r>
            <a:rPr lang="ru-RU" dirty="0" smtClean="0"/>
            <a:t>2 фабрика</a:t>
          </a:r>
          <a:endParaRPr lang="ru-RU" dirty="0"/>
        </a:p>
      </dgm:t>
    </dgm:pt>
    <dgm:pt modelId="{45C9090B-94B6-4963-9B54-40B2A6CA8654}" type="parTrans" cxnId="{7D718BB5-0EBB-4CD8-9B98-A3A5B63B1011}">
      <dgm:prSet/>
      <dgm:spPr/>
      <dgm:t>
        <a:bodyPr/>
        <a:lstStyle/>
        <a:p>
          <a:endParaRPr lang="ru-RU"/>
        </a:p>
      </dgm:t>
    </dgm:pt>
    <dgm:pt modelId="{CB50C5B4-9596-4B11-85B4-BCEFCB27877B}" type="sibTrans" cxnId="{7D718BB5-0EBB-4CD8-9B98-A3A5B63B1011}">
      <dgm:prSet/>
      <dgm:spPr/>
      <dgm:t>
        <a:bodyPr/>
        <a:lstStyle/>
        <a:p>
          <a:pPr algn="l"/>
          <a:r>
            <a:rPr lang="ru-RU" dirty="0" smtClean="0"/>
            <a:t>55% = 0,55</a:t>
          </a:r>
          <a:endParaRPr lang="ru-RU" dirty="0"/>
        </a:p>
      </dgm:t>
    </dgm:pt>
    <dgm:pt modelId="{5B97D5A8-8EDE-4D54-9A49-526775EA5597}">
      <dgm:prSet phldrT="[Текст]"/>
      <dgm:spPr/>
      <dgm:t>
        <a:bodyPr/>
        <a:lstStyle/>
        <a:p>
          <a:r>
            <a:rPr lang="ru-RU" dirty="0" smtClean="0"/>
            <a:t>не брак</a:t>
          </a:r>
          <a:endParaRPr lang="ru-RU" dirty="0"/>
        </a:p>
      </dgm:t>
    </dgm:pt>
    <dgm:pt modelId="{A523B8D2-8E88-417A-8FA2-99F84DDA2A9F}" type="parTrans" cxnId="{1D9E8E02-B1DF-4081-BCDD-13CAEB1CBB3D}">
      <dgm:prSet/>
      <dgm:spPr/>
      <dgm:t>
        <a:bodyPr/>
        <a:lstStyle/>
        <a:p>
          <a:endParaRPr lang="ru-RU"/>
        </a:p>
      </dgm:t>
    </dgm:pt>
    <dgm:pt modelId="{816609BD-8D2D-4509-90D6-00AF01CF8EE8}" type="sibTrans" cxnId="{1D9E8E02-B1DF-4081-BCDD-13CAEB1CBB3D}">
      <dgm:prSet/>
      <dgm:spPr/>
      <dgm:t>
        <a:bodyPr/>
        <a:lstStyle/>
        <a:p>
          <a:endParaRPr lang="ru-RU"/>
        </a:p>
      </dgm:t>
    </dgm:pt>
    <dgm:pt modelId="{0FC0763B-0D8F-4EC7-824E-4ABEECB88A59}" type="asst">
      <dgm:prSet phldrT="[Текст]"/>
      <dgm:spPr>
        <a:solidFill>
          <a:srgbClr val="002060"/>
        </a:solidFill>
      </dgm:spPr>
      <dgm:t>
        <a:bodyPr/>
        <a:lstStyle/>
        <a:p>
          <a:r>
            <a:rPr lang="ru-RU" dirty="0" smtClean="0"/>
            <a:t>брак</a:t>
          </a:r>
          <a:endParaRPr lang="ru-RU" dirty="0"/>
        </a:p>
      </dgm:t>
    </dgm:pt>
    <dgm:pt modelId="{C3E8857F-8226-43AC-88F0-EC9BF6A7D0F1}" type="parTrans" cxnId="{E097CCEA-CB28-4EEF-BEC3-C26F087E9303}">
      <dgm:prSet/>
      <dgm:spPr/>
      <dgm:t>
        <a:bodyPr/>
        <a:lstStyle/>
        <a:p>
          <a:endParaRPr lang="ru-RU"/>
        </a:p>
      </dgm:t>
    </dgm:pt>
    <dgm:pt modelId="{72C07CAA-DD8A-47D2-BBA9-2B3DC9787A66}" type="sibTrans" cxnId="{E097CCEA-CB28-4EEF-BEC3-C26F087E9303}">
      <dgm:prSet/>
      <dgm:spPr/>
      <dgm:t>
        <a:bodyPr/>
        <a:lstStyle/>
        <a:p>
          <a:pPr algn="ctr"/>
          <a:r>
            <a:rPr lang="ru-RU" dirty="0" smtClean="0"/>
            <a:t>3% = 0,03</a:t>
          </a:r>
          <a:endParaRPr lang="ru-RU" dirty="0"/>
        </a:p>
      </dgm:t>
    </dgm:pt>
    <dgm:pt modelId="{79F8D48E-9EAF-4A0A-B942-EC0FBEA01466}" type="asst">
      <dgm:prSet phldrT="[Текст]"/>
      <dgm:spPr/>
      <dgm:t>
        <a:bodyPr/>
        <a:lstStyle/>
        <a:p>
          <a:r>
            <a:rPr lang="ru-RU" dirty="0" smtClean="0"/>
            <a:t>не брак</a:t>
          </a:r>
          <a:endParaRPr lang="ru-RU" dirty="0"/>
        </a:p>
      </dgm:t>
    </dgm:pt>
    <dgm:pt modelId="{454D9112-8531-4539-8572-6C292A5C8DF0}" type="parTrans" cxnId="{D09071AB-B5C5-4DEB-BA38-955E22274E13}">
      <dgm:prSet/>
      <dgm:spPr/>
      <dgm:t>
        <a:bodyPr/>
        <a:lstStyle/>
        <a:p>
          <a:endParaRPr lang="ru-RU"/>
        </a:p>
      </dgm:t>
    </dgm:pt>
    <dgm:pt modelId="{9B7EC3C2-CFE5-46CF-A866-D76C1E881AA2}" type="sibTrans" cxnId="{D09071AB-B5C5-4DEB-BA38-955E22274E13}">
      <dgm:prSet/>
      <dgm:spPr/>
      <dgm:t>
        <a:bodyPr/>
        <a:lstStyle/>
        <a:p>
          <a:endParaRPr lang="ru-RU"/>
        </a:p>
      </dgm:t>
    </dgm:pt>
    <dgm:pt modelId="{29F44D8C-E380-41E2-9863-260B7ED6AA53}" type="pres">
      <dgm:prSet presAssocID="{2889380C-97BF-4036-B7FA-1699F656343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F8BEAE2-A86E-4AEF-B66C-964B30E1C7A9}" type="pres">
      <dgm:prSet presAssocID="{212CC3F5-E61E-4E78-BE79-A3C8DAB4D247}" presName="hierRoot1" presStyleCnt="0">
        <dgm:presLayoutVars>
          <dgm:hierBranch val="init"/>
        </dgm:presLayoutVars>
      </dgm:prSet>
      <dgm:spPr/>
    </dgm:pt>
    <dgm:pt modelId="{4BD2ABF1-2ACE-4FB2-A88C-4F3C968CD225}" type="pres">
      <dgm:prSet presAssocID="{212CC3F5-E61E-4E78-BE79-A3C8DAB4D247}" presName="rootComposite1" presStyleCnt="0"/>
      <dgm:spPr/>
    </dgm:pt>
    <dgm:pt modelId="{67E7B4F0-A509-421B-9F55-20B00F42544C}" type="pres">
      <dgm:prSet presAssocID="{212CC3F5-E61E-4E78-BE79-A3C8DAB4D247}" presName="rootText1" presStyleLbl="node0" presStyleIdx="0" presStyleCnt="1" custScaleX="135131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D264A2C2-0E97-4467-A9EC-2367D31A7C78}" type="pres">
      <dgm:prSet presAssocID="{212CC3F5-E61E-4E78-BE79-A3C8DAB4D247}" presName="titleText1" presStyleLbl="fgAcc0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1CF9046A-991E-4FFD-85CD-812F446AFE9F}" type="pres">
      <dgm:prSet presAssocID="{212CC3F5-E61E-4E78-BE79-A3C8DAB4D247}" presName="rootConnector1" presStyleLbl="node1" presStyleIdx="0" presStyleCnt="2"/>
      <dgm:spPr/>
      <dgm:t>
        <a:bodyPr/>
        <a:lstStyle/>
        <a:p>
          <a:endParaRPr lang="ru-RU"/>
        </a:p>
      </dgm:t>
    </dgm:pt>
    <dgm:pt modelId="{8B103904-F25D-404A-A716-0AEDB9EBB4F1}" type="pres">
      <dgm:prSet presAssocID="{212CC3F5-E61E-4E78-BE79-A3C8DAB4D247}" presName="hierChild2" presStyleCnt="0"/>
      <dgm:spPr/>
    </dgm:pt>
    <dgm:pt modelId="{B8AB6D61-79E8-4113-A143-1EC4749E2CBC}" type="pres">
      <dgm:prSet presAssocID="{212CC3F5-E61E-4E78-BE79-A3C8DAB4D247}" presName="hierChild3" presStyleCnt="0"/>
      <dgm:spPr/>
    </dgm:pt>
    <dgm:pt modelId="{BF1B7FDB-0824-4480-81F6-8660572BAC4D}" type="pres">
      <dgm:prSet presAssocID="{D844E379-9463-4EB4-974D-03817F8AED8E}" presName="Name96" presStyleLbl="parChTrans1D2" presStyleIdx="0" presStyleCnt="2"/>
      <dgm:spPr/>
      <dgm:t>
        <a:bodyPr/>
        <a:lstStyle/>
        <a:p>
          <a:endParaRPr lang="ru-RU"/>
        </a:p>
      </dgm:t>
    </dgm:pt>
    <dgm:pt modelId="{E9D720EF-5D4C-49C5-A5FB-1FED4EF08C0E}" type="pres">
      <dgm:prSet presAssocID="{DA2808D9-D8F8-4278-9721-58E7B367B860}" presName="hierRoot3" presStyleCnt="0">
        <dgm:presLayoutVars>
          <dgm:hierBranch val="init"/>
        </dgm:presLayoutVars>
      </dgm:prSet>
      <dgm:spPr/>
    </dgm:pt>
    <dgm:pt modelId="{109BA2C4-5E34-4A3F-8C87-AAC3F9F57206}" type="pres">
      <dgm:prSet presAssocID="{DA2808D9-D8F8-4278-9721-58E7B367B860}" presName="rootComposite3" presStyleCnt="0"/>
      <dgm:spPr/>
    </dgm:pt>
    <dgm:pt modelId="{69A25B7E-7201-4FC0-9F92-F270ED0B3616}" type="pres">
      <dgm:prSet presAssocID="{DA2808D9-D8F8-4278-9721-58E7B367B860}" presName="rootText3" presStyleLbl="asst1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20EDD0-56AE-41E2-9162-5CD6584CCE12}" type="pres">
      <dgm:prSet presAssocID="{DA2808D9-D8F8-4278-9721-58E7B367B860}" presName="titleText3" presStyleLbl="fgAcc2" presStyleIdx="0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C6F43943-5580-4235-AD7C-84ACDA82FB31}" type="pres">
      <dgm:prSet presAssocID="{DA2808D9-D8F8-4278-9721-58E7B367B860}" presName="rootConnector3" presStyleLbl="asst1" presStyleIdx="0" presStyleCnt="4"/>
      <dgm:spPr/>
      <dgm:t>
        <a:bodyPr/>
        <a:lstStyle/>
        <a:p>
          <a:endParaRPr lang="ru-RU"/>
        </a:p>
      </dgm:t>
    </dgm:pt>
    <dgm:pt modelId="{58F7357A-C9B5-4068-AEAA-2414C4D8C113}" type="pres">
      <dgm:prSet presAssocID="{DA2808D9-D8F8-4278-9721-58E7B367B860}" presName="hierChild6" presStyleCnt="0"/>
      <dgm:spPr/>
    </dgm:pt>
    <dgm:pt modelId="{91730C54-0138-4365-8A91-3508613F2AFC}" type="pres">
      <dgm:prSet presAssocID="{DA2808D9-D8F8-4278-9721-58E7B367B860}" presName="hierChild7" presStyleCnt="0"/>
      <dgm:spPr/>
    </dgm:pt>
    <dgm:pt modelId="{87D6F3B2-1F33-4895-B641-3F4622D040AC}" type="pres">
      <dgm:prSet presAssocID="{C3E8857F-8226-43AC-88F0-EC9BF6A7D0F1}" presName="Name96" presStyleLbl="parChTrans1D3" presStyleIdx="0" presStyleCnt="4"/>
      <dgm:spPr/>
      <dgm:t>
        <a:bodyPr/>
        <a:lstStyle/>
        <a:p>
          <a:endParaRPr lang="ru-RU"/>
        </a:p>
      </dgm:t>
    </dgm:pt>
    <dgm:pt modelId="{00F891A2-B9F2-4C97-888A-5D18F54D661F}" type="pres">
      <dgm:prSet presAssocID="{0FC0763B-0D8F-4EC7-824E-4ABEECB88A59}" presName="hierRoot3" presStyleCnt="0">
        <dgm:presLayoutVars>
          <dgm:hierBranch val="init"/>
        </dgm:presLayoutVars>
      </dgm:prSet>
      <dgm:spPr/>
    </dgm:pt>
    <dgm:pt modelId="{D2A51270-7F75-4875-90CC-6AECCC77D5C8}" type="pres">
      <dgm:prSet presAssocID="{0FC0763B-0D8F-4EC7-824E-4ABEECB88A59}" presName="rootComposite3" presStyleCnt="0"/>
      <dgm:spPr/>
    </dgm:pt>
    <dgm:pt modelId="{63506286-BE31-48C9-8D15-A0F9A8061765}" type="pres">
      <dgm:prSet presAssocID="{0FC0763B-0D8F-4EC7-824E-4ABEECB88A59}" presName="rootText3" presStyleLbl="asst1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6A3EE32-16FF-456E-8B5C-88BE227EF07B}" type="pres">
      <dgm:prSet presAssocID="{0FC0763B-0D8F-4EC7-824E-4ABEECB88A59}" presName="titleText3" presStyleLbl="fgAcc2" presStyleIdx="1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91521623-1B9D-4110-A222-ED4FD324F3E9}" type="pres">
      <dgm:prSet presAssocID="{0FC0763B-0D8F-4EC7-824E-4ABEECB88A59}" presName="rootConnector3" presStyleLbl="asst1" presStyleIdx="1" presStyleCnt="4"/>
      <dgm:spPr/>
      <dgm:t>
        <a:bodyPr/>
        <a:lstStyle/>
        <a:p>
          <a:endParaRPr lang="ru-RU"/>
        </a:p>
      </dgm:t>
    </dgm:pt>
    <dgm:pt modelId="{142B7A18-28B0-435C-BCAD-ECFDE854F366}" type="pres">
      <dgm:prSet presAssocID="{0FC0763B-0D8F-4EC7-824E-4ABEECB88A59}" presName="hierChild6" presStyleCnt="0"/>
      <dgm:spPr/>
    </dgm:pt>
    <dgm:pt modelId="{2D1F9D08-CB36-4597-A3AF-86E502B58E16}" type="pres">
      <dgm:prSet presAssocID="{0FC0763B-0D8F-4EC7-824E-4ABEECB88A59}" presName="hierChild7" presStyleCnt="0"/>
      <dgm:spPr/>
    </dgm:pt>
    <dgm:pt modelId="{6E73F2C7-5E3F-4F92-BE54-7C2CA67A5ABC}" type="pres">
      <dgm:prSet presAssocID="{454D9112-8531-4539-8572-6C292A5C8DF0}" presName="Name96" presStyleLbl="parChTrans1D3" presStyleIdx="1" presStyleCnt="4"/>
      <dgm:spPr/>
      <dgm:t>
        <a:bodyPr/>
        <a:lstStyle/>
        <a:p>
          <a:endParaRPr lang="ru-RU"/>
        </a:p>
      </dgm:t>
    </dgm:pt>
    <dgm:pt modelId="{79377BA3-FC7C-49A1-85C5-4EF6FD2B0EDA}" type="pres">
      <dgm:prSet presAssocID="{79F8D48E-9EAF-4A0A-B942-EC0FBEA01466}" presName="hierRoot3" presStyleCnt="0">
        <dgm:presLayoutVars>
          <dgm:hierBranch val="init"/>
        </dgm:presLayoutVars>
      </dgm:prSet>
      <dgm:spPr/>
    </dgm:pt>
    <dgm:pt modelId="{648C6123-23DC-4F96-BEB7-D38D2F13C218}" type="pres">
      <dgm:prSet presAssocID="{79F8D48E-9EAF-4A0A-B942-EC0FBEA01466}" presName="rootComposite3" presStyleCnt="0"/>
      <dgm:spPr/>
    </dgm:pt>
    <dgm:pt modelId="{6225C464-6F7B-4E58-81A4-2294F4E7B8B7}" type="pres">
      <dgm:prSet presAssocID="{79F8D48E-9EAF-4A0A-B942-EC0FBEA01466}" presName="rootText3" presStyleLbl="asst1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11F953-4220-4F1A-B645-FDF1FAD2B3A1}" type="pres">
      <dgm:prSet presAssocID="{79F8D48E-9EAF-4A0A-B942-EC0FBEA01466}" presName="titleText3" presStyleLbl="fgAcc2" presStyleIdx="2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2C9A2324-F66C-4B3A-AEA3-0E21924615DF}" type="pres">
      <dgm:prSet presAssocID="{79F8D48E-9EAF-4A0A-B942-EC0FBEA01466}" presName="rootConnector3" presStyleLbl="asst1" presStyleIdx="2" presStyleCnt="4"/>
      <dgm:spPr/>
      <dgm:t>
        <a:bodyPr/>
        <a:lstStyle/>
        <a:p>
          <a:endParaRPr lang="ru-RU"/>
        </a:p>
      </dgm:t>
    </dgm:pt>
    <dgm:pt modelId="{ABCA1D3D-5702-4239-AF74-BDDDBEB4D552}" type="pres">
      <dgm:prSet presAssocID="{79F8D48E-9EAF-4A0A-B942-EC0FBEA01466}" presName="hierChild6" presStyleCnt="0"/>
      <dgm:spPr/>
    </dgm:pt>
    <dgm:pt modelId="{94B95F9A-6C4C-41A8-8CAA-43E3ACAC9151}" type="pres">
      <dgm:prSet presAssocID="{79F8D48E-9EAF-4A0A-B942-EC0FBEA01466}" presName="hierChild7" presStyleCnt="0"/>
      <dgm:spPr/>
    </dgm:pt>
    <dgm:pt modelId="{FD481C84-EFB3-4EF5-872F-393F63874F48}" type="pres">
      <dgm:prSet presAssocID="{45C9090B-94B6-4963-9B54-40B2A6CA8654}" presName="Name96" presStyleLbl="parChTrans1D2" presStyleIdx="1" presStyleCnt="2"/>
      <dgm:spPr/>
      <dgm:t>
        <a:bodyPr/>
        <a:lstStyle/>
        <a:p>
          <a:endParaRPr lang="ru-RU"/>
        </a:p>
      </dgm:t>
    </dgm:pt>
    <dgm:pt modelId="{69EA1AA7-11A2-4F5C-9081-CB6664E581AE}" type="pres">
      <dgm:prSet presAssocID="{7E14794E-3588-481B-86C9-3447E4BB8398}" presName="hierRoot3" presStyleCnt="0">
        <dgm:presLayoutVars>
          <dgm:hierBranch val="init"/>
        </dgm:presLayoutVars>
      </dgm:prSet>
      <dgm:spPr/>
    </dgm:pt>
    <dgm:pt modelId="{C12C68A4-67AF-4D8B-9708-ABD4C9A75A10}" type="pres">
      <dgm:prSet presAssocID="{7E14794E-3588-481B-86C9-3447E4BB8398}" presName="rootComposite3" presStyleCnt="0"/>
      <dgm:spPr/>
    </dgm:pt>
    <dgm:pt modelId="{B9355395-FC0E-4FC7-8481-E7FEA17653FC}" type="pres">
      <dgm:prSet presAssocID="{7E14794E-3588-481B-86C9-3447E4BB8398}" presName="rootText3" presStyleLbl="asst1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FB34F0-5C25-4488-B942-87A7B06C616A}" type="pres">
      <dgm:prSet presAssocID="{7E14794E-3588-481B-86C9-3447E4BB8398}" presName="titleText3" presStyleLbl="fgAcc2" presStyleIdx="3" presStyleCnt="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0C9FC4A2-CD95-4B19-9F89-9632BB977F4C}" type="pres">
      <dgm:prSet presAssocID="{7E14794E-3588-481B-86C9-3447E4BB8398}" presName="rootConnector3" presStyleLbl="asst1" presStyleIdx="3" presStyleCnt="4"/>
      <dgm:spPr/>
      <dgm:t>
        <a:bodyPr/>
        <a:lstStyle/>
        <a:p>
          <a:endParaRPr lang="ru-RU"/>
        </a:p>
      </dgm:t>
    </dgm:pt>
    <dgm:pt modelId="{7D713640-F5DA-4DD1-B78D-0A3F0FCF411B}" type="pres">
      <dgm:prSet presAssocID="{7E14794E-3588-481B-86C9-3447E4BB8398}" presName="hierChild6" presStyleCnt="0"/>
      <dgm:spPr/>
    </dgm:pt>
    <dgm:pt modelId="{24E18F82-2BAC-4874-B346-97B8B9F94DDD}" type="pres">
      <dgm:prSet presAssocID="{524D306F-9746-449C-B831-2927548F8B67}" presName="Name37" presStyleLbl="parChTrans1D3" presStyleIdx="2" presStyleCnt="4"/>
      <dgm:spPr/>
      <dgm:t>
        <a:bodyPr/>
        <a:lstStyle/>
        <a:p>
          <a:endParaRPr lang="ru-RU"/>
        </a:p>
      </dgm:t>
    </dgm:pt>
    <dgm:pt modelId="{30918B10-6841-4D77-AC1C-31881FF6E6C5}" type="pres">
      <dgm:prSet presAssocID="{8E32183D-9C32-44D2-956E-824A45F915BF}" presName="hierRoot2" presStyleCnt="0">
        <dgm:presLayoutVars>
          <dgm:hierBranch val="init"/>
        </dgm:presLayoutVars>
      </dgm:prSet>
      <dgm:spPr/>
    </dgm:pt>
    <dgm:pt modelId="{E9B3D6DB-4D44-46CF-9257-D16078E7E370}" type="pres">
      <dgm:prSet presAssocID="{8E32183D-9C32-44D2-956E-824A45F915BF}" presName="rootComposite" presStyleCnt="0"/>
      <dgm:spPr/>
    </dgm:pt>
    <dgm:pt modelId="{1CC040DE-3D1B-485A-9D02-93B35139FE40}" type="pres">
      <dgm:prSet presAssocID="{8E32183D-9C32-44D2-956E-824A45F915BF}" presName="rootText" presStyleLbl="node1" presStyleIdx="0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363C0AF7-BAA2-4527-B542-96EA326C50F8}" type="pres">
      <dgm:prSet presAssocID="{8E32183D-9C32-44D2-956E-824A45F915BF}" presName="titleText2" presStyleLbl="fgAcc1" presStyleIdx="0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BEE85A2F-7992-4548-9D07-112F6B17172E}" type="pres">
      <dgm:prSet presAssocID="{8E32183D-9C32-44D2-956E-824A45F915BF}" presName="rootConnector" presStyleLbl="node3" presStyleIdx="0" presStyleCnt="0"/>
      <dgm:spPr/>
      <dgm:t>
        <a:bodyPr/>
        <a:lstStyle/>
        <a:p>
          <a:endParaRPr lang="ru-RU"/>
        </a:p>
      </dgm:t>
    </dgm:pt>
    <dgm:pt modelId="{0114F488-3F11-486E-835D-8296C5AC20DE}" type="pres">
      <dgm:prSet presAssocID="{8E32183D-9C32-44D2-956E-824A45F915BF}" presName="hierChild4" presStyleCnt="0"/>
      <dgm:spPr/>
    </dgm:pt>
    <dgm:pt modelId="{9DD5B951-98C8-42B8-B0C4-7F685EBF27A4}" type="pres">
      <dgm:prSet presAssocID="{8E32183D-9C32-44D2-956E-824A45F915BF}" presName="hierChild5" presStyleCnt="0"/>
      <dgm:spPr/>
    </dgm:pt>
    <dgm:pt modelId="{0F44F80B-7F81-4C7D-BBF4-35D2ECAEF1AE}" type="pres">
      <dgm:prSet presAssocID="{A523B8D2-8E88-417A-8FA2-99F84DDA2A9F}" presName="Name37" presStyleLbl="parChTrans1D3" presStyleIdx="3" presStyleCnt="4"/>
      <dgm:spPr/>
      <dgm:t>
        <a:bodyPr/>
        <a:lstStyle/>
        <a:p>
          <a:endParaRPr lang="ru-RU"/>
        </a:p>
      </dgm:t>
    </dgm:pt>
    <dgm:pt modelId="{C8C0F3FC-7111-43A5-B19D-56450701995E}" type="pres">
      <dgm:prSet presAssocID="{5B97D5A8-8EDE-4D54-9A49-526775EA5597}" presName="hierRoot2" presStyleCnt="0">
        <dgm:presLayoutVars>
          <dgm:hierBranch val="init"/>
        </dgm:presLayoutVars>
      </dgm:prSet>
      <dgm:spPr/>
    </dgm:pt>
    <dgm:pt modelId="{5D8E0C26-1683-4592-A4EF-198E06C57B54}" type="pres">
      <dgm:prSet presAssocID="{5B97D5A8-8EDE-4D54-9A49-526775EA5597}" presName="rootComposite" presStyleCnt="0"/>
      <dgm:spPr/>
    </dgm:pt>
    <dgm:pt modelId="{BFD96404-4EBD-4789-9E16-A3E4AC1CB933}" type="pres">
      <dgm:prSet presAssocID="{5B97D5A8-8EDE-4D54-9A49-526775EA5597}" presName="rootText" presStyleLbl="node1" presStyleIdx="1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FF99E385-7854-42CA-927C-6A59E74B7DEF}" type="pres">
      <dgm:prSet presAssocID="{5B97D5A8-8EDE-4D54-9A49-526775EA5597}" presName="titleText2" presStyleLbl="fgAcc1" presStyleIdx="1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F6FDF040-AE5D-4E1A-BDD2-D6CD711415C9}" type="pres">
      <dgm:prSet presAssocID="{5B97D5A8-8EDE-4D54-9A49-526775EA5597}" presName="rootConnector" presStyleLbl="node3" presStyleIdx="0" presStyleCnt="0"/>
      <dgm:spPr/>
      <dgm:t>
        <a:bodyPr/>
        <a:lstStyle/>
        <a:p>
          <a:endParaRPr lang="ru-RU"/>
        </a:p>
      </dgm:t>
    </dgm:pt>
    <dgm:pt modelId="{9CCA6CAA-680E-4CC1-9543-0A2B408D133B}" type="pres">
      <dgm:prSet presAssocID="{5B97D5A8-8EDE-4D54-9A49-526775EA5597}" presName="hierChild4" presStyleCnt="0"/>
      <dgm:spPr/>
    </dgm:pt>
    <dgm:pt modelId="{D135CF9B-C6C8-4410-A64E-55A97E691564}" type="pres">
      <dgm:prSet presAssocID="{5B97D5A8-8EDE-4D54-9A49-526775EA5597}" presName="hierChild5" presStyleCnt="0"/>
      <dgm:spPr/>
    </dgm:pt>
    <dgm:pt modelId="{6AAFC08D-7BCA-43FD-B799-BDBF8BCB260C}" type="pres">
      <dgm:prSet presAssocID="{7E14794E-3588-481B-86C9-3447E4BB8398}" presName="hierChild7" presStyleCnt="0"/>
      <dgm:spPr/>
    </dgm:pt>
  </dgm:ptLst>
  <dgm:cxnLst>
    <dgm:cxn modelId="{B39267D8-EB47-4E10-A33A-8C85201D7F9D}" type="presOf" srcId="{7E14794E-3588-481B-86C9-3447E4BB8398}" destId="{B9355395-FC0E-4FC7-8481-E7FEA17653FC}" srcOrd="0" destOrd="0" presId="urn:microsoft.com/office/officeart/2008/layout/NameandTitleOrganizationalChart"/>
    <dgm:cxn modelId="{1F7AEC94-76C0-4897-A8DF-5ED3F910DE67}" type="presOf" srcId="{A523B8D2-8E88-417A-8FA2-99F84DDA2A9F}" destId="{0F44F80B-7F81-4C7D-BBF4-35D2ECAEF1AE}" srcOrd="0" destOrd="0" presId="urn:microsoft.com/office/officeart/2008/layout/NameandTitleOrganizationalChart"/>
    <dgm:cxn modelId="{8A78A586-E8E6-4C90-97C2-4073597C4979}" srcId="{7E14794E-3588-481B-86C9-3447E4BB8398}" destId="{8E32183D-9C32-44D2-956E-824A45F915BF}" srcOrd="0" destOrd="0" parTransId="{524D306F-9746-449C-B831-2927548F8B67}" sibTransId="{F2C5F4CC-4B23-458C-A0F0-19A12329E286}"/>
    <dgm:cxn modelId="{5A89AD40-25E9-4D14-B0D9-DC8D92A8161B}" type="presOf" srcId="{45C9090B-94B6-4963-9B54-40B2A6CA8654}" destId="{FD481C84-EFB3-4EF5-872F-393F63874F48}" srcOrd="0" destOrd="0" presId="urn:microsoft.com/office/officeart/2008/layout/NameandTitleOrganizationalChart"/>
    <dgm:cxn modelId="{4EDA5B31-880B-4584-ABBF-5ABE08A84010}" type="presOf" srcId="{A6D9E409-75F2-4666-96B5-87E4FD40E923}" destId="{D264A2C2-0E97-4467-A9EC-2367D31A7C78}" srcOrd="0" destOrd="0" presId="urn:microsoft.com/office/officeart/2008/layout/NameandTitleOrganizationalChart"/>
    <dgm:cxn modelId="{EA68361E-B3C8-4E34-BEED-F5CEE0DAC2EB}" srcId="{2889380C-97BF-4036-B7FA-1699F656343D}" destId="{212CC3F5-E61E-4E78-BE79-A3C8DAB4D247}" srcOrd="0" destOrd="0" parTransId="{70154AF8-1899-431F-BA5E-4685828D1263}" sibTransId="{A6D9E409-75F2-4666-96B5-87E4FD40E923}"/>
    <dgm:cxn modelId="{E902C078-AE76-4D39-980C-BC576E0BAB65}" type="presOf" srcId="{524D306F-9746-449C-B831-2927548F8B67}" destId="{24E18F82-2BAC-4874-B346-97B8B9F94DDD}" srcOrd="0" destOrd="0" presId="urn:microsoft.com/office/officeart/2008/layout/NameandTitleOrganizationalChart"/>
    <dgm:cxn modelId="{F4DAFD4C-11E7-4D95-B876-527DD892D7E7}" type="presOf" srcId="{72C07CAA-DD8A-47D2-BBA9-2B3DC9787A66}" destId="{F6A3EE32-16FF-456E-8B5C-88BE227EF07B}" srcOrd="0" destOrd="0" presId="urn:microsoft.com/office/officeart/2008/layout/NameandTitleOrganizationalChart"/>
    <dgm:cxn modelId="{40B84822-75D2-4EC0-BB71-164128357926}" type="presOf" srcId="{DA2808D9-D8F8-4278-9721-58E7B367B860}" destId="{69A25B7E-7201-4FC0-9F92-F270ED0B3616}" srcOrd="0" destOrd="0" presId="urn:microsoft.com/office/officeart/2008/layout/NameandTitleOrganizationalChart"/>
    <dgm:cxn modelId="{C40CE42B-2E0A-4E9D-A298-C2DF66FE2EE7}" type="presOf" srcId="{454D9112-8531-4539-8572-6C292A5C8DF0}" destId="{6E73F2C7-5E3F-4F92-BE54-7C2CA67A5ABC}" srcOrd="0" destOrd="0" presId="urn:microsoft.com/office/officeart/2008/layout/NameandTitleOrganizationalChart"/>
    <dgm:cxn modelId="{D2E28B42-967E-40F4-B0DD-07428CC8DED3}" type="presOf" srcId="{D844E379-9463-4EB4-974D-03817F8AED8E}" destId="{BF1B7FDB-0824-4480-81F6-8660572BAC4D}" srcOrd="0" destOrd="0" presId="urn:microsoft.com/office/officeart/2008/layout/NameandTitleOrganizationalChart"/>
    <dgm:cxn modelId="{329E176B-F1E7-43E0-AD4B-DC245D97DCA5}" type="presOf" srcId="{816609BD-8D2D-4509-90D6-00AF01CF8EE8}" destId="{FF99E385-7854-42CA-927C-6A59E74B7DEF}" srcOrd="0" destOrd="0" presId="urn:microsoft.com/office/officeart/2008/layout/NameandTitleOrganizationalChart"/>
    <dgm:cxn modelId="{2B023139-8578-48A1-802F-C97D64FBC4FB}" type="presOf" srcId="{5B97D5A8-8EDE-4D54-9A49-526775EA5597}" destId="{BFD96404-4EBD-4789-9E16-A3E4AC1CB933}" srcOrd="0" destOrd="0" presId="urn:microsoft.com/office/officeart/2008/layout/NameandTitleOrganizationalChart"/>
    <dgm:cxn modelId="{537315E8-712A-412E-9280-26FE03B65949}" type="presOf" srcId="{212CC3F5-E61E-4E78-BE79-A3C8DAB4D247}" destId="{1CF9046A-991E-4FFD-85CD-812F446AFE9F}" srcOrd="1" destOrd="0" presId="urn:microsoft.com/office/officeart/2008/layout/NameandTitleOrganizationalChart"/>
    <dgm:cxn modelId="{92F7E106-033B-4C55-AEE4-40176C5D95D2}" type="presOf" srcId="{8E32183D-9C32-44D2-956E-824A45F915BF}" destId="{BEE85A2F-7992-4548-9D07-112F6B17172E}" srcOrd="1" destOrd="0" presId="urn:microsoft.com/office/officeart/2008/layout/NameandTitleOrganizationalChart"/>
    <dgm:cxn modelId="{1D9E8E02-B1DF-4081-BCDD-13CAEB1CBB3D}" srcId="{7E14794E-3588-481B-86C9-3447E4BB8398}" destId="{5B97D5A8-8EDE-4D54-9A49-526775EA5597}" srcOrd="1" destOrd="0" parTransId="{A523B8D2-8E88-417A-8FA2-99F84DDA2A9F}" sibTransId="{816609BD-8D2D-4509-90D6-00AF01CF8EE8}"/>
    <dgm:cxn modelId="{D09071AB-B5C5-4DEB-BA38-955E22274E13}" srcId="{DA2808D9-D8F8-4278-9721-58E7B367B860}" destId="{79F8D48E-9EAF-4A0A-B942-EC0FBEA01466}" srcOrd="1" destOrd="0" parTransId="{454D9112-8531-4539-8572-6C292A5C8DF0}" sibTransId="{9B7EC3C2-CFE5-46CF-A866-D76C1E881AA2}"/>
    <dgm:cxn modelId="{15D3B585-636C-4ED2-B699-C07E5661263F}" srcId="{212CC3F5-E61E-4E78-BE79-A3C8DAB4D247}" destId="{DA2808D9-D8F8-4278-9721-58E7B367B860}" srcOrd="0" destOrd="0" parTransId="{D844E379-9463-4EB4-974D-03817F8AED8E}" sibTransId="{58E89507-B543-428F-8C7C-AA0C15FB4D25}"/>
    <dgm:cxn modelId="{F88CA5B5-AA15-4936-9640-61582821ACF9}" type="presOf" srcId="{58E89507-B543-428F-8C7C-AA0C15FB4D25}" destId="{5D20EDD0-56AE-41E2-9162-5CD6584CCE12}" srcOrd="0" destOrd="0" presId="urn:microsoft.com/office/officeart/2008/layout/NameandTitleOrganizationalChart"/>
    <dgm:cxn modelId="{5F542EA5-4932-4CD0-823E-10B2E7C4F73C}" type="presOf" srcId="{212CC3F5-E61E-4E78-BE79-A3C8DAB4D247}" destId="{67E7B4F0-A509-421B-9F55-20B00F42544C}" srcOrd="0" destOrd="0" presId="urn:microsoft.com/office/officeart/2008/layout/NameandTitleOrganizationalChart"/>
    <dgm:cxn modelId="{2A7DCBC0-18EA-497A-97D1-2E6755C1A219}" type="presOf" srcId="{79F8D48E-9EAF-4A0A-B942-EC0FBEA01466}" destId="{6225C464-6F7B-4E58-81A4-2294F4E7B8B7}" srcOrd="0" destOrd="0" presId="urn:microsoft.com/office/officeart/2008/layout/NameandTitleOrganizationalChart"/>
    <dgm:cxn modelId="{D79870F3-EE0D-4A12-98B3-31C5A3831405}" type="presOf" srcId="{C3E8857F-8226-43AC-88F0-EC9BF6A7D0F1}" destId="{87D6F3B2-1F33-4895-B641-3F4622D040AC}" srcOrd="0" destOrd="0" presId="urn:microsoft.com/office/officeart/2008/layout/NameandTitleOrganizationalChart"/>
    <dgm:cxn modelId="{836ECC10-B846-4440-B1BF-FE85E9804687}" type="presOf" srcId="{0FC0763B-0D8F-4EC7-824E-4ABEECB88A59}" destId="{91521623-1B9D-4110-A222-ED4FD324F3E9}" srcOrd="1" destOrd="0" presId="urn:microsoft.com/office/officeart/2008/layout/NameandTitleOrganizationalChart"/>
    <dgm:cxn modelId="{7D718BB5-0EBB-4CD8-9B98-A3A5B63B1011}" srcId="{212CC3F5-E61E-4E78-BE79-A3C8DAB4D247}" destId="{7E14794E-3588-481B-86C9-3447E4BB8398}" srcOrd="1" destOrd="0" parTransId="{45C9090B-94B6-4963-9B54-40B2A6CA8654}" sibTransId="{CB50C5B4-9596-4B11-85B4-BCEFCB27877B}"/>
    <dgm:cxn modelId="{86A85033-5580-43B2-B64C-19903DD894A8}" type="presOf" srcId="{9B7EC3C2-CFE5-46CF-A866-D76C1E881AA2}" destId="{5111F953-4220-4F1A-B645-FDF1FAD2B3A1}" srcOrd="0" destOrd="0" presId="urn:microsoft.com/office/officeart/2008/layout/NameandTitleOrganizationalChart"/>
    <dgm:cxn modelId="{1DF79E48-F8CE-4845-9FD8-2F308E59A5C1}" type="presOf" srcId="{2889380C-97BF-4036-B7FA-1699F656343D}" destId="{29F44D8C-E380-41E2-9863-260B7ED6AA53}" srcOrd="0" destOrd="0" presId="urn:microsoft.com/office/officeart/2008/layout/NameandTitleOrganizationalChart"/>
    <dgm:cxn modelId="{4B4424B4-782B-46ED-87B6-8B9316D880F7}" type="presOf" srcId="{5B97D5A8-8EDE-4D54-9A49-526775EA5597}" destId="{F6FDF040-AE5D-4E1A-BDD2-D6CD711415C9}" srcOrd="1" destOrd="0" presId="urn:microsoft.com/office/officeart/2008/layout/NameandTitleOrganizationalChart"/>
    <dgm:cxn modelId="{1221C27B-301E-4D09-9CE4-6AFD38403615}" type="presOf" srcId="{F2C5F4CC-4B23-458C-A0F0-19A12329E286}" destId="{363C0AF7-BAA2-4527-B542-96EA326C50F8}" srcOrd="0" destOrd="0" presId="urn:microsoft.com/office/officeart/2008/layout/NameandTitleOrganizationalChart"/>
    <dgm:cxn modelId="{E097CCEA-CB28-4EEF-BEC3-C26F087E9303}" srcId="{DA2808D9-D8F8-4278-9721-58E7B367B860}" destId="{0FC0763B-0D8F-4EC7-824E-4ABEECB88A59}" srcOrd="0" destOrd="0" parTransId="{C3E8857F-8226-43AC-88F0-EC9BF6A7D0F1}" sibTransId="{72C07CAA-DD8A-47D2-BBA9-2B3DC9787A66}"/>
    <dgm:cxn modelId="{B8DBAF72-D6C6-4AE9-8752-2757A301B7AB}" type="presOf" srcId="{DA2808D9-D8F8-4278-9721-58E7B367B860}" destId="{C6F43943-5580-4235-AD7C-84ACDA82FB31}" srcOrd="1" destOrd="0" presId="urn:microsoft.com/office/officeart/2008/layout/NameandTitleOrganizationalChart"/>
    <dgm:cxn modelId="{977002A6-696D-4CF0-94AD-CA657CA616AF}" type="presOf" srcId="{7E14794E-3588-481B-86C9-3447E4BB8398}" destId="{0C9FC4A2-CD95-4B19-9F89-9632BB977F4C}" srcOrd="1" destOrd="0" presId="urn:microsoft.com/office/officeart/2008/layout/NameandTitleOrganizationalChart"/>
    <dgm:cxn modelId="{D1EAA52F-FEE9-485F-B1FC-E47CE41636D1}" type="presOf" srcId="{79F8D48E-9EAF-4A0A-B942-EC0FBEA01466}" destId="{2C9A2324-F66C-4B3A-AEA3-0E21924615DF}" srcOrd="1" destOrd="0" presId="urn:microsoft.com/office/officeart/2008/layout/NameandTitleOrganizationalChart"/>
    <dgm:cxn modelId="{7A465D15-38C4-41E6-9FCC-DF8434066E8C}" type="presOf" srcId="{0FC0763B-0D8F-4EC7-824E-4ABEECB88A59}" destId="{63506286-BE31-48C9-8D15-A0F9A8061765}" srcOrd="0" destOrd="0" presId="urn:microsoft.com/office/officeart/2008/layout/NameandTitleOrganizationalChart"/>
    <dgm:cxn modelId="{B157AF0E-70DF-492D-89B0-22F94E2EB389}" type="presOf" srcId="{8E32183D-9C32-44D2-956E-824A45F915BF}" destId="{1CC040DE-3D1B-485A-9D02-93B35139FE40}" srcOrd="0" destOrd="0" presId="urn:microsoft.com/office/officeart/2008/layout/NameandTitleOrganizationalChart"/>
    <dgm:cxn modelId="{39C2A95B-77F4-4408-A0A1-BE4994150BED}" type="presOf" srcId="{CB50C5B4-9596-4B11-85B4-BCEFCB27877B}" destId="{8AFB34F0-5C25-4488-B942-87A7B06C616A}" srcOrd="0" destOrd="0" presId="urn:microsoft.com/office/officeart/2008/layout/NameandTitleOrganizationalChart"/>
    <dgm:cxn modelId="{D829E754-1C91-411F-AE14-F22024E65B22}" type="presParOf" srcId="{29F44D8C-E380-41E2-9863-260B7ED6AA53}" destId="{BF8BEAE2-A86E-4AEF-B66C-964B30E1C7A9}" srcOrd="0" destOrd="0" presId="urn:microsoft.com/office/officeart/2008/layout/NameandTitleOrganizationalChart"/>
    <dgm:cxn modelId="{51C74C25-3DEC-4C51-854B-0589C3F4522A}" type="presParOf" srcId="{BF8BEAE2-A86E-4AEF-B66C-964B30E1C7A9}" destId="{4BD2ABF1-2ACE-4FB2-A88C-4F3C968CD225}" srcOrd="0" destOrd="0" presId="urn:microsoft.com/office/officeart/2008/layout/NameandTitleOrganizationalChart"/>
    <dgm:cxn modelId="{927067EC-0B83-4CB1-BB3B-DD05DB2D3427}" type="presParOf" srcId="{4BD2ABF1-2ACE-4FB2-A88C-4F3C968CD225}" destId="{67E7B4F0-A509-421B-9F55-20B00F42544C}" srcOrd="0" destOrd="0" presId="urn:microsoft.com/office/officeart/2008/layout/NameandTitleOrganizationalChart"/>
    <dgm:cxn modelId="{380B32B3-EC54-4A8D-9B24-E5F864E7836B}" type="presParOf" srcId="{4BD2ABF1-2ACE-4FB2-A88C-4F3C968CD225}" destId="{D264A2C2-0E97-4467-A9EC-2367D31A7C78}" srcOrd="1" destOrd="0" presId="urn:microsoft.com/office/officeart/2008/layout/NameandTitleOrganizationalChart"/>
    <dgm:cxn modelId="{E146DD14-B0F5-48F1-AECF-94EFE988D0C0}" type="presParOf" srcId="{4BD2ABF1-2ACE-4FB2-A88C-4F3C968CD225}" destId="{1CF9046A-991E-4FFD-85CD-812F446AFE9F}" srcOrd="2" destOrd="0" presId="urn:microsoft.com/office/officeart/2008/layout/NameandTitleOrganizationalChart"/>
    <dgm:cxn modelId="{BF587C54-9939-4634-9029-DCFF440EF12B}" type="presParOf" srcId="{BF8BEAE2-A86E-4AEF-B66C-964B30E1C7A9}" destId="{8B103904-F25D-404A-A716-0AEDB9EBB4F1}" srcOrd="1" destOrd="0" presId="urn:microsoft.com/office/officeart/2008/layout/NameandTitleOrganizationalChart"/>
    <dgm:cxn modelId="{4E8AA00D-5FBB-4D7A-9162-5218FF967193}" type="presParOf" srcId="{BF8BEAE2-A86E-4AEF-B66C-964B30E1C7A9}" destId="{B8AB6D61-79E8-4113-A143-1EC4749E2CBC}" srcOrd="2" destOrd="0" presId="urn:microsoft.com/office/officeart/2008/layout/NameandTitleOrganizationalChart"/>
    <dgm:cxn modelId="{D26381A1-3FE1-45C4-A583-BA19E5B40105}" type="presParOf" srcId="{B8AB6D61-79E8-4113-A143-1EC4749E2CBC}" destId="{BF1B7FDB-0824-4480-81F6-8660572BAC4D}" srcOrd="0" destOrd="0" presId="urn:microsoft.com/office/officeart/2008/layout/NameandTitleOrganizationalChart"/>
    <dgm:cxn modelId="{20F4B2ED-9F00-4A9D-BCEA-047FD494DB64}" type="presParOf" srcId="{B8AB6D61-79E8-4113-A143-1EC4749E2CBC}" destId="{E9D720EF-5D4C-49C5-A5FB-1FED4EF08C0E}" srcOrd="1" destOrd="0" presId="urn:microsoft.com/office/officeart/2008/layout/NameandTitleOrganizationalChart"/>
    <dgm:cxn modelId="{51C40063-1BF7-4B55-B329-B3766668E38E}" type="presParOf" srcId="{E9D720EF-5D4C-49C5-A5FB-1FED4EF08C0E}" destId="{109BA2C4-5E34-4A3F-8C87-AAC3F9F57206}" srcOrd="0" destOrd="0" presId="urn:microsoft.com/office/officeart/2008/layout/NameandTitleOrganizationalChart"/>
    <dgm:cxn modelId="{137365C7-25C7-48D0-A309-F22975D9E495}" type="presParOf" srcId="{109BA2C4-5E34-4A3F-8C87-AAC3F9F57206}" destId="{69A25B7E-7201-4FC0-9F92-F270ED0B3616}" srcOrd="0" destOrd="0" presId="urn:microsoft.com/office/officeart/2008/layout/NameandTitleOrganizationalChart"/>
    <dgm:cxn modelId="{76C2A6F2-4896-4BD6-9988-3CFAF5B99E23}" type="presParOf" srcId="{109BA2C4-5E34-4A3F-8C87-AAC3F9F57206}" destId="{5D20EDD0-56AE-41E2-9162-5CD6584CCE12}" srcOrd="1" destOrd="0" presId="urn:microsoft.com/office/officeart/2008/layout/NameandTitleOrganizationalChart"/>
    <dgm:cxn modelId="{BA34EE83-14DC-461F-87C7-48DA03FCF8E9}" type="presParOf" srcId="{109BA2C4-5E34-4A3F-8C87-AAC3F9F57206}" destId="{C6F43943-5580-4235-AD7C-84ACDA82FB31}" srcOrd="2" destOrd="0" presId="urn:microsoft.com/office/officeart/2008/layout/NameandTitleOrganizationalChart"/>
    <dgm:cxn modelId="{E21B687C-AC99-4CAA-9E88-C71EB5FEA154}" type="presParOf" srcId="{E9D720EF-5D4C-49C5-A5FB-1FED4EF08C0E}" destId="{58F7357A-C9B5-4068-AEAA-2414C4D8C113}" srcOrd="1" destOrd="0" presId="urn:microsoft.com/office/officeart/2008/layout/NameandTitleOrganizationalChart"/>
    <dgm:cxn modelId="{FF8E767D-4941-4FA4-8BDB-99857E56C47F}" type="presParOf" srcId="{E9D720EF-5D4C-49C5-A5FB-1FED4EF08C0E}" destId="{91730C54-0138-4365-8A91-3508613F2AFC}" srcOrd="2" destOrd="0" presId="urn:microsoft.com/office/officeart/2008/layout/NameandTitleOrganizationalChart"/>
    <dgm:cxn modelId="{DBA15B5C-7E3D-4E15-A351-8581464C124C}" type="presParOf" srcId="{91730C54-0138-4365-8A91-3508613F2AFC}" destId="{87D6F3B2-1F33-4895-B641-3F4622D040AC}" srcOrd="0" destOrd="0" presId="urn:microsoft.com/office/officeart/2008/layout/NameandTitleOrganizationalChart"/>
    <dgm:cxn modelId="{2E44F1ED-F967-46B5-86E0-B353D95D83BA}" type="presParOf" srcId="{91730C54-0138-4365-8A91-3508613F2AFC}" destId="{00F891A2-B9F2-4C97-888A-5D18F54D661F}" srcOrd="1" destOrd="0" presId="urn:microsoft.com/office/officeart/2008/layout/NameandTitleOrganizationalChart"/>
    <dgm:cxn modelId="{58B1E0B0-C294-4E7C-8B35-EFB5EBCE8F61}" type="presParOf" srcId="{00F891A2-B9F2-4C97-888A-5D18F54D661F}" destId="{D2A51270-7F75-4875-90CC-6AECCC77D5C8}" srcOrd="0" destOrd="0" presId="urn:microsoft.com/office/officeart/2008/layout/NameandTitleOrganizationalChart"/>
    <dgm:cxn modelId="{4F2DCF48-CA58-48EB-A463-E0243B6AB920}" type="presParOf" srcId="{D2A51270-7F75-4875-90CC-6AECCC77D5C8}" destId="{63506286-BE31-48C9-8D15-A0F9A8061765}" srcOrd="0" destOrd="0" presId="urn:microsoft.com/office/officeart/2008/layout/NameandTitleOrganizationalChart"/>
    <dgm:cxn modelId="{B80B8389-3E70-40E1-A906-86096D7E4D68}" type="presParOf" srcId="{D2A51270-7F75-4875-90CC-6AECCC77D5C8}" destId="{F6A3EE32-16FF-456E-8B5C-88BE227EF07B}" srcOrd="1" destOrd="0" presId="urn:microsoft.com/office/officeart/2008/layout/NameandTitleOrganizationalChart"/>
    <dgm:cxn modelId="{47CC529B-77D4-4D90-A7D0-CCA1C298357A}" type="presParOf" srcId="{D2A51270-7F75-4875-90CC-6AECCC77D5C8}" destId="{91521623-1B9D-4110-A222-ED4FD324F3E9}" srcOrd="2" destOrd="0" presId="urn:microsoft.com/office/officeart/2008/layout/NameandTitleOrganizationalChart"/>
    <dgm:cxn modelId="{6A8BAE3B-D567-44F9-9262-C45809C9206B}" type="presParOf" srcId="{00F891A2-B9F2-4C97-888A-5D18F54D661F}" destId="{142B7A18-28B0-435C-BCAD-ECFDE854F366}" srcOrd="1" destOrd="0" presId="urn:microsoft.com/office/officeart/2008/layout/NameandTitleOrganizationalChart"/>
    <dgm:cxn modelId="{57998A6B-20AF-4EEB-8191-6B5A57939627}" type="presParOf" srcId="{00F891A2-B9F2-4C97-888A-5D18F54D661F}" destId="{2D1F9D08-CB36-4597-A3AF-86E502B58E16}" srcOrd="2" destOrd="0" presId="urn:microsoft.com/office/officeart/2008/layout/NameandTitleOrganizationalChart"/>
    <dgm:cxn modelId="{384B09CE-43A0-4FB3-BF7B-D0148727FA16}" type="presParOf" srcId="{91730C54-0138-4365-8A91-3508613F2AFC}" destId="{6E73F2C7-5E3F-4F92-BE54-7C2CA67A5ABC}" srcOrd="2" destOrd="0" presId="urn:microsoft.com/office/officeart/2008/layout/NameandTitleOrganizationalChart"/>
    <dgm:cxn modelId="{1AAF6360-1812-4DF0-9FE9-9D52FE949DD1}" type="presParOf" srcId="{91730C54-0138-4365-8A91-3508613F2AFC}" destId="{79377BA3-FC7C-49A1-85C5-4EF6FD2B0EDA}" srcOrd="3" destOrd="0" presId="urn:microsoft.com/office/officeart/2008/layout/NameandTitleOrganizationalChart"/>
    <dgm:cxn modelId="{D248CE2B-E4D8-4840-ABAF-D01ACB269E05}" type="presParOf" srcId="{79377BA3-FC7C-49A1-85C5-4EF6FD2B0EDA}" destId="{648C6123-23DC-4F96-BEB7-D38D2F13C218}" srcOrd="0" destOrd="0" presId="urn:microsoft.com/office/officeart/2008/layout/NameandTitleOrganizationalChart"/>
    <dgm:cxn modelId="{E750B11A-E4F0-4E7F-8C99-7D9B89605415}" type="presParOf" srcId="{648C6123-23DC-4F96-BEB7-D38D2F13C218}" destId="{6225C464-6F7B-4E58-81A4-2294F4E7B8B7}" srcOrd="0" destOrd="0" presId="urn:microsoft.com/office/officeart/2008/layout/NameandTitleOrganizationalChart"/>
    <dgm:cxn modelId="{A1CB517E-C61A-41A0-9D9D-81B28EB4CB80}" type="presParOf" srcId="{648C6123-23DC-4F96-BEB7-D38D2F13C218}" destId="{5111F953-4220-4F1A-B645-FDF1FAD2B3A1}" srcOrd="1" destOrd="0" presId="urn:microsoft.com/office/officeart/2008/layout/NameandTitleOrganizationalChart"/>
    <dgm:cxn modelId="{E37D0BE4-1FF3-4AE9-92AC-8467B04872E5}" type="presParOf" srcId="{648C6123-23DC-4F96-BEB7-D38D2F13C218}" destId="{2C9A2324-F66C-4B3A-AEA3-0E21924615DF}" srcOrd="2" destOrd="0" presId="urn:microsoft.com/office/officeart/2008/layout/NameandTitleOrganizationalChart"/>
    <dgm:cxn modelId="{BFAFBE23-281D-4B52-A55C-31E8F52A5D5B}" type="presParOf" srcId="{79377BA3-FC7C-49A1-85C5-4EF6FD2B0EDA}" destId="{ABCA1D3D-5702-4239-AF74-BDDDBEB4D552}" srcOrd="1" destOrd="0" presId="urn:microsoft.com/office/officeart/2008/layout/NameandTitleOrganizationalChart"/>
    <dgm:cxn modelId="{6C1F9AD1-ACB7-4022-8CA0-8EF3A8BE93C0}" type="presParOf" srcId="{79377BA3-FC7C-49A1-85C5-4EF6FD2B0EDA}" destId="{94B95F9A-6C4C-41A8-8CAA-43E3ACAC9151}" srcOrd="2" destOrd="0" presId="urn:microsoft.com/office/officeart/2008/layout/NameandTitleOrganizationalChart"/>
    <dgm:cxn modelId="{DB6B2305-3569-43B1-9074-D9AA62A6416F}" type="presParOf" srcId="{B8AB6D61-79E8-4113-A143-1EC4749E2CBC}" destId="{FD481C84-EFB3-4EF5-872F-393F63874F48}" srcOrd="2" destOrd="0" presId="urn:microsoft.com/office/officeart/2008/layout/NameandTitleOrganizationalChart"/>
    <dgm:cxn modelId="{86C762A8-11A6-4588-935A-1C4243D12E0B}" type="presParOf" srcId="{B8AB6D61-79E8-4113-A143-1EC4749E2CBC}" destId="{69EA1AA7-11A2-4F5C-9081-CB6664E581AE}" srcOrd="3" destOrd="0" presId="urn:microsoft.com/office/officeart/2008/layout/NameandTitleOrganizationalChart"/>
    <dgm:cxn modelId="{7937A310-BE78-4D20-A78C-578BE8FC4856}" type="presParOf" srcId="{69EA1AA7-11A2-4F5C-9081-CB6664E581AE}" destId="{C12C68A4-67AF-4D8B-9708-ABD4C9A75A10}" srcOrd="0" destOrd="0" presId="urn:microsoft.com/office/officeart/2008/layout/NameandTitleOrganizationalChart"/>
    <dgm:cxn modelId="{D36C487A-0EA8-4628-8E1B-398BA19D4A9F}" type="presParOf" srcId="{C12C68A4-67AF-4D8B-9708-ABD4C9A75A10}" destId="{B9355395-FC0E-4FC7-8481-E7FEA17653FC}" srcOrd="0" destOrd="0" presId="urn:microsoft.com/office/officeart/2008/layout/NameandTitleOrganizationalChart"/>
    <dgm:cxn modelId="{79024A6B-8E82-47DC-9505-2E7E03B74095}" type="presParOf" srcId="{C12C68A4-67AF-4D8B-9708-ABD4C9A75A10}" destId="{8AFB34F0-5C25-4488-B942-87A7B06C616A}" srcOrd="1" destOrd="0" presId="urn:microsoft.com/office/officeart/2008/layout/NameandTitleOrganizationalChart"/>
    <dgm:cxn modelId="{CCA1D168-51EA-41F2-AC4E-B4995E111536}" type="presParOf" srcId="{C12C68A4-67AF-4D8B-9708-ABD4C9A75A10}" destId="{0C9FC4A2-CD95-4B19-9F89-9632BB977F4C}" srcOrd="2" destOrd="0" presId="urn:microsoft.com/office/officeart/2008/layout/NameandTitleOrganizationalChart"/>
    <dgm:cxn modelId="{3F0A89C2-40B1-4DD6-B551-244180FE4B5B}" type="presParOf" srcId="{69EA1AA7-11A2-4F5C-9081-CB6664E581AE}" destId="{7D713640-F5DA-4DD1-B78D-0A3F0FCF411B}" srcOrd="1" destOrd="0" presId="urn:microsoft.com/office/officeart/2008/layout/NameandTitleOrganizationalChart"/>
    <dgm:cxn modelId="{AF51D01E-A712-47E6-B3D3-083256F66B41}" type="presParOf" srcId="{7D713640-F5DA-4DD1-B78D-0A3F0FCF411B}" destId="{24E18F82-2BAC-4874-B346-97B8B9F94DDD}" srcOrd="0" destOrd="0" presId="urn:microsoft.com/office/officeart/2008/layout/NameandTitleOrganizationalChart"/>
    <dgm:cxn modelId="{4975448D-2A95-4C8E-949A-DBE1FC4AD5F6}" type="presParOf" srcId="{7D713640-F5DA-4DD1-B78D-0A3F0FCF411B}" destId="{30918B10-6841-4D77-AC1C-31881FF6E6C5}" srcOrd="1" destOrd="0" presId="urn:microsoft.com/office/officeart/2008/layout/NameandTitleOrganizationalChart"/>
    <dgm:cxn modelId="{5A9C63B3-CBE6-4F0A-8CEB-FD64992A93D5}" type="presParOf" srcId="{30918B10-6841-4D77-AC1C-31881FF6E6C5}" destId="{E9B3D6DB-4D44-46CF-9257-D16078E7E370}" srcOrd="0" destOrd="0" presId="urn:microsoft.com/office/officeart/2008/layout/NameandTitleOrganizationalChart"/>
    <dgm:cxn modelId="{F638BDCF-7D22-4E60-BD55-6A3736FD18BD}" type="presParOf" srcId="{E9B3D6DB-4D44-46CF-9257-D16078E7E370}" destId="{1CC040DE-3D1B-485A-9D02-93B35139FE40}" srcOrd="0" destOrd="0" presId="urn:microsoft.com/office/officeart/2008/layout/NameandTitleOrganizationalChart"/>
    <dgm:cxn modelId="{C63916AB-6F40-4FE5-A8C1-9F3E62B64BDF}" type="presParOf" srcId="{E9B3D6DB-4D44-46CF-9257-D16078E7E370}" destId="{363C0AF7-BAA2-4527-B542-96EA326C50F8}" srcOrd="1" destOrd="0" presId="urn:microsoft.com/office/officeart/2008/layout/NameandTitleOrganizationalChart"/>
    <dgm:cxn modelId="{AB5905D7-84EC-4A50-A5A0-9810E61E1688}" type="presParOf" srcId="{E9B3D6DB-4D44-46CF-9257-D16078E7E370}" destId="{BEE85A2F-7992-4548-9D07-112F6B17172E}" srcOrd="2" destOrd="0" presId="urn:microsoft.com/office/officeart/2008/layout/NameandTitleOrganizationalChart"/>
    <dgm:cxn modelId="{248CA6E8-3384-48F1-8987-0710259B91A9}" type="presParOf" srcId="{30918B10-6841-4D77-AC1C-31881FF6E6C5}" destId="{0114F488-3F11-486E-835D-8296C5AC20DE}" srcOrd="1" destOrd="0" presId="urn:microsoft.com/office/officeart/2008/layout/NameandTitleOrganizationalChart"/>
    <dgm:cxn modelId="{D843E080-C3FB-43D5-A1B6-5F3614BCB1E6}" type="presParOf" srcId="{30918B10-6841-4D77-AC1C-31881FF6E6C5}" destId="{9DD5B951-98C8-42B8-B0C4-7F685EBF27A4}" srcOrd="2" destOrd="0" presId="urn:microsoft.com/office/officeart/2008/layout/NameandTitleOrganizationalChart"/>
    <dgm:cxn modelId="{5C003212-7590-4E89-90ED-86ADF406EA5B}" type="presParOf" srcId="{7D713640-F5DA-4DD1-B78D-0A3F0FCF411B}" destId="{0F44F80B-7F81-4C7D-BBF4-35D2ECAEF1AE}" srcOrd="2" destOrd="0" presId="urn:microsoft.com/office/officeart/2008/layout/NameandTitleOrganizationalChart"/>
    <dgm:cxn modelId="{CBCA5894-13A6-4A7C-ABC7-26ECEA03A288}" type="presParOf" srcId="{7D713640-F5DA-4DD1-B78D-0A3F0FCF411B}" destId="{C8C0F3FC-7111-43A5-B19D-56450701995E}" srcOrd="3" destOrd="0" presId="urn:microsoft.com/office/officeart/2008/layout/NameandTitleOrganizationalChart"/>
    <dgm:cxn modelId="{ABA67E1C-D70D-4998-83ED-A2E36D9CC2FB}" type="presParOf" srcId="{C8C0F3FC-7111-43A5-B19D-56450701995E}" destId="{5D8E0C26-1683-4592-A4EF-198E06C57B54}" srcOrd="0" destOrd="0" presId="urn:microsoft.com/office/officeart/2008/layout/NameandTitleOrganizationalChart"/>
    <dgm:cxn modelId="{7DD8ACC7-5EA9-4C6F-9C4C-026025E359A2}" type="presParOf" srcId="{5D8E0C26-1683-4592-A4EF-198E06C57B54}" destId="{BFD96404-4EBD-4789-9E16-A3E4AC1CB933}" srcOrd="0" destOrd="0" presId="urn:microsoft.com/office/officeart/2008/layout/NameandTitleOrganizationalChart"/>
    <dgm:cxn modelId="{0499744B-2443-4C9C-B51E-778C6B428928}" type="presParOf" srcId="{5D8E0C26-1683-4592-A4EF-198E06C57B54}" destId="{FF99E385-7854-42CA-927C-6A59E74B7DEF}" srcOrd="1" destOrd="0" presId="urn:microsoft.com/office/officeart/2008/layout/NameandTitleOrganizationalChart"/>
    <dgm:cxn modelId="{BA356E5C-7D8D-40A7-98B9-79B5DC23346F}" type="presParOf" srcId="{5D8E0C26-1683-4592-A4EF-198E06C57B54}" destId="{F6FDF040-AE5D-4E1A-BDD2-D6CD711415C9}" srcOrd="2" destOrd="0" presId="urn:microsoft.com/office/officeart/2008/layout/NameandTitleOrganizationalChart"/>
    <dgm:cxn modelId="{8046F239-FE06-4154-B75B-DD7082ED17BE}" type="presParOf" srcId="{C8C0F3FC-7111-43A5-B19D-56450701995E}" destId="{9CCA6CAA-680E-4CC1-9543-0A2B408D133B}" srcOrd="1" destOrd="0" presId="urn:microsoft.com/office/officeart/2008/layout/NameandTitleOrganizationalChart"/>
    <dgm:cxn modelId="{2548B672-2FDE-4A8E-B398-183E823CB277}" type="presParOf" srcId="{C8C0F3FC-7111-43A5-B19D-56450701995E}" destId="{D135CF9B-C6C8-4410-A64E-55A97E691564}" srcOrd="2" destOrd="0" presId="urn:microsoft.com/office/officeart/2008/layout/NameandTitleOrganizationalChart"/>
    <dgm:cxn modelId="{4BA99219-BD95-4745-9D8A-348C7586A13B}" type="presParOf" srcId="{69EA1AA7-11A2-4F5C-9081-CB6664E581AE}" destId="{6AAFC08D-7BCA-43FD-B799-BDBF8BCB260C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D66125-08A6-4D30-8904-DF688A8E90BB}">
      <dsp:nvSpPr>
        <dsp:cNvPr id="0" name=""/>
        <dsp:cNvSpPr/>
      </dsp:nvSpPr>
      <dsp:spPr>
        <a:xfrm>
          <a:off x="10250827" y="3830949"/>
          <a:ext cx="91440" cy="7136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1367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DEEE81-EFC3-45F9-B5AA-A68C271FD0B4}">
      <dsp:nvSpPr>
        <dsp:cNvPr id="0" name=""/>
        <dsp:cNvSpPr/>
      </dsp:nvSpPr>
      <dsp:spPr>
        <a:xfrm>
          <a:off x="5797747" y="1559055"/>
          <a:ext cx="4498799" cy="7136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6347"/>
              </a:lnTo>
              <a:lnTo>
                <a:pt x="4498799" y="486347"/>
              </a:lnTo>
              <a:lnTo>
                <a:pt x="4498799" y="71367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75D412-F323-4197-8EBB-DBC8C0C6B8FE}">
      <dsp:nvSpPr>
        <dsp:cNvPr id="0" name=""/>
        <dsp:cNvSpPr/>
      </dsp:nvSpPr>
      <dsp:spPr>
        <a:xfrm>
          <a:off x="7251627" y="3830949"/>
          <a:ext cx="91440" cy="7136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1367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379376-F949-4D44-B679-D40340F5BA53}">
      <dsp:nvSpPr>
        <dsp:cNvPr id="0" name=""/>
        <dsp:cNvSpPr/>
      </dsp:nvSpPr>
      <dsp:spPr>
        <a:xfrm>
          <a:off x="5797747" y="1559055"/>
          <a:ext cx="1499599" cy="7136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6347"/>
              </a:lnTo>
              <a:lnTo>
                <a:pt x="1499599" y="486347"/>
              </a:lnTo>
              <a:lnTo>
                <a:pt x="1499599" y="71367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9ECC62-AF2B-4342-9A8D-969E861AEF4B}">
      <dsp:nvSpPr>
        <dsp:cNvPr id="0" name=""/>
        <dsp:cNvSpPr/>
      </dsp:nvSpPr>
      <dsp:spPr>
        <a:xfrm>
          <a:off x="4252427" y="3830949"/>
          <a:ext cx="91440" cy="7136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1367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4863A1-C6FA-4C1F-A7C6-7B0082A78AA7}">
      <dsp:nvSpPr>
        <dsp:cNvPr id="0" name=""/>
        <dsp:cNvSpPr/>
      </dsp:nvSpPr>
      <dsp:spPr>
        <a:xfrm>
          <a:off x="4298147" y="1559055"/>
          <a:ext cx="1499599" cy="713673"/>
        </a:xfrm>
        <a:custGeom>
          <a:avLst/>
          <a:gdLst/>
          <a:ahLst/>
          <a:cxnLst/>
          <a:rect l="0" t="0" r="0" b="0"/>
          <a:pathLst>
            <a:path>
              <a:moveTo>
                <a:pt x="1499599" y="0"/>
              </a:moveTo>
              <a:lnTo>
                <a:pt x="1499599" y="486347"/>
              </a:lnTo>
              <a:lnTo>
                <a:pt x="0" y="486347"/>
              </a:lnTo>
              <a:lnTo>
                <a:pt x="0" y="71367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FEA143-FCE9-4C9F-B44D-701BC0FC9576}">
      <dsp:nvSpPr>
        <dsp:cNvPr id="0" name=""/>
        <dsp:cNvSpPr/>
      </dsp:nvSpPr>
      <dsp:spPr>
        <a:xfrm>
          <a:off x="1253228" y="3830949"/>
          <a:ext cx="91440" cy="7136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1367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26926F-7F93-461E-92E4-7E2108E2D965}">
      <dsp:nvSpPr>
        <dsp:cNvPr id="0" name=""/>
        <dsp:cNvSpPr/>
      </dsp:nvSpPr>
      <dsp:spPr>
        <a:xfrm>
          <a:off x="1298948" y="1559055"/>
          <a:ext cx="4498799" cy="713673"/>
        </a:xfrm>
        <a:custGeom>
          <a:avLst/>
          <a:gdLst/>
          <a:ahLst/>
          <a:cxnLst/>
          <a:rect l="0" t="0" r="0" b="0"/>
          <a:pathLst>
            <a:path>
              <a:moveTo>
                <a:pt x="4498799" y="0"/>
              </a:moveTo>
              <a:lnTo>
                <a:pt x="4498799" y="486347"/>
              </a:lnTo>
              <a:lnTo>
                <a:pt x="0" y="486347"/>
              </a:lnTo>
              <a:lnTo>
                <a:pt x="0" y="71367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14C843-93BE-4354-A4CF-118D517CBAD1}">
      <dsp:nvSpPr>
        <dsp:cNvPr id="0" name=""/>
        <dsp:cNvSpPr/>
      </dsp:nvSpPr>
      <dsp:spPr>
        <a:xfrm>
          <a:off x="3537346" y="835"/>
          <a:ext cx="4520802" cy="155822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336F8E-7495-47BB-93AF-0AE7A41DAF1A}">
      <dsp:nvSpPr>
        <dsp:cNvPr id="0" name=""/>
        <dsp:cNvSpPr/>
      </dsp:nvSpPr>
      <dsp:spPr>
        <a:xfrm>
          <a:off x="3810000" y="259856"/>
          <a:ext cx="4520802" cy="1558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Теория вероятности в ЕГЭ по математике</a:t>
          </a:r>
          <a:endParaRPr lang="ru-RU" sz="2800" b="1" kern="1200" dirty="0"/>
        </a:p>
      </dsp:txBody>
      <dsp:txXfrm>
        <a:off x="3855639" y="305495"/>
        <a:ext cx="4429524" cy="1466942"/>
      </dsp:txXfrm>
    </dsp:sp>
    <dsp:sp modelId="{766E02AB-8A81-4C1A-AB8F-E8363F49845C}">
      <dsp:nvSpPr>
        <dsp:cNvPr id="0" name=""/>
        <dsp:cNvSpPr/>
      </dsp:nvSpPr>
      <dsp:spPr>
        <a:xfrm>
          <a:off x="72002" y="2272728"/>
          <a:ext cx="2453890" cy="155822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08BD11-AF7A-413A-AF8D-FB78998AC34A}">
      <dsp:nvSpPr>
        <dsp:cNvPr id="0" name=""/>
        <dsp:cNvSpPr/>
      </dsp:nvSpPr>
      <dsp:spPr>
        <a:xfrm>
          <a:off x="344657" y="2531750"/>
          <a:ext cx="2453890" cy="1558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Базовый уровень</a:t>
          </a:r>
          <a:endParaRPr lang="ru-RU" sz="2400" b="1" kern="1200" dirty="0"/>
        </a:p>
      </dsp:txBody>
      <dsp:txXfrm>
        <a:off x="390296" y="2577389"/>
        <a:ext cx="2362612" cy="1466942"/>
      </dsp:txXfrm>
    </dsp:sp>
    <dsp:sp modelId="{B0DACB0B-B1F8-463A-9081-B86B91070F96}">
      <dsp:nvSpPr>
        <dsp:cNvPr id="0" name=""/>
        <dsp:cNvSpPr/>
      </dsp:nvSpPr>
      <dsp:spPr>
        <a:xfrm>
          <a:off x="72002" y="4544622"/>
          <a:ext cx="2453890" cy="155822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144CC2-D6D7-4CF1-82C7-97B0F18A61A1}">
      <dsp:nvSpPr>
        <dsp:cNvPr id="0" name=""/>
        <dsp:cNvSpPr/>
      </dsp:nvSpPr>
      <dsp:spPr>
        <a:xfrm>
          <a:off x="344657" y="4803644"/>
          <a:ext cx="2453890" cy="1558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Задания №10</a:t>
          </a:r>
          <a:endParaRPr lang="ru-RU" sz="2000" kern="1200" dirty="0"/>
        </a:p>
      </dsp:txBody>
      <dsp:txXfrm>
        <a:off x="390296" y="4849283"/>
        <a:ext cx="2362612" cy="1466942"/>
      </dsp:txXfrm>
    </dsp:sp>
    <dsp:sp modelId="{3091D521-ACB4-4B44-B0DE-F1ECD74F73AE}">
      <dsp:nvSpPr>
        <dsp:cNvPr id="0" name=""/>
        <dsp:cNvSpPr/>
      </dsp:nvSpPr>
      <dsp:spPr>
        <a:xfrm>
          <a:off x="3071202" y="2272728"/>
          <a:ext cx="2453890" cy="155822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6A70C2-CC39-4866-BBB1-9E586C2B5C01}">
      <dsp:nvSpPr>
        <dsp:cNvPr id="0" name=""/>
        <dsp:cNvSpPr/>
      </dsp:nvSpPr>
      <dsp:spPr>
        <a:xfrm>
          <a:off x="3343857" y="2531750"/>
          <a:ext cx="2453890" cy="1558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Профильный уровень</a:t>
          </a:r>
          <a:endParaRPr lang="ru-RU" sz="2400" b="1" kern="1200" dirty="0"/>
        </a:p>
      </dsp:txBody>
      <dsp:txXfrm>
        <a:off x="3389496" y="2577389"/>
        <a:ext cx="2362612" cy="1466942"/>
      </dsp:txXfrm>
    </dsp:sp>
    <dsp:sp modelId="{3A9780B1-F85F-4597-8864-C58B0C99A798}">
      <dsp:nvSpPr>
        <dsp:cNvPr id="0" name=""/>
        <dsp:cNvSpPr/>
      </dsp:nvSpPr>
      <dsp:spPr>
        <a:xfrm>
          <a:off x="3071202" y="4544622"/>
          <a:ext cx="2453890" cy="155822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015830-FEC1-4A24-AC89-7092BF2FBD6A}">
      <dsp:nvSpPr>
        <dsp:cNvPr id="0" name=""/>
        <dsp:cNvSpPr/>
      </dsp:nvSpPr>
      <dsp:spPr>
        <a:xfrm>
          <a:off x="3343857" y="4803644"/>
          <a:ext cx="2453890" cy="1558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Задания №4</a:t>
          </a:r>
          <a:endParaRPr lang="ru-RU" sz="2000" kern="1200" dirty="0"/>
        </a:p>
      </dsp:txBody>
      <dsp:txXfrm>
        <a:off x="3389496" y="4849283"/>
        <a:ext cx="2362612" cy="1466942"/>
      </dsp:txXfrm>
    </dsp:sp>
    <dsp:sp modelId="{8920B09B-10CA-4BDA-9689-06D6FAE5F36F}">
      <dsp:nvSpPr>
        <dsp:cNvPr id="0" name=""/>
        <dsp:cNvSpPr/>
      </dsp:nvSpPr>
      <dsp:spPr>
        <a:xfrm>
          <a:off x="6070402" y="2272728"/>
          <a:ext cx="2453890" cy="155822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9759C3-D93E-433C-94FD-0F31C962F8D1}">
      <dsp:nvSpPr>
        <dsp:cNvPr id="0" name=""/>
        <dsp:cNvSpPr/>
      </dsp:nvSpPr>
      <dsp:spPr>
        <a:xfrm>
          <a:off x="6343056" y="2531750"/>
          <a:ext cx="2453890" cy="1558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ГВЭ-аттестат</a:t>
          </a:r>
          <a:endParaRPr lang="ru-RU" sz="2400" b="1" kern="1200" dirty="0"/>
        </a:p>
      </dsp:txBody>
      <dsp:txXfrm>
        <a:off x="6388695" y="2577389"/>
        <a:ext cx="2362612" cy="1466942"/>
      </dsp:txXfrm>
    </dsp:sp>
    <dsp:sp modelId="{8EF7704F-A1E1-4550-B8B1-BC0A28E04FED}">
      <dsp:nvSpPr>
        <dsp:cNvPr id="0" name=""/>
        <dsp:cNvSpPr/>
      </dsp:nvSpPr>
      <dsp:spPr>
        <a:xfrm>
          <a:off x="6070402" y="4544622"/>
          <a:ext cx="2453890" cy="155822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8A32F8-8A61-4B17-8EE1-B49B5058EE61}">
      <dsp:nvSpPr>
        <dsp:cNvPr id="0" name=""/>
        <dsp:cNvSpPr/>
      </dsp:nvSpPr>
      <dsp:spPr>
        <a:xfrm>
          <a:off x="6343056" y="4803644"/>
          <a:ext cx="2453890" cy="1558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Задания №4</a:t>
          </a:r>
          <a:endParaRPr lang="ru-RU" sz="2000" kern="1200" dirty="0"/>
        </a:p>
      </dsp:txBody>
      <dsp:txXfrm>
        <a:off x="6388695" y="4849283"/>
        <a:ext cx="2362612" cy="1466942"/>
      </dsp:txXfrm>
    </dsp:sp>
    <dsp:sp modelId="{F13DBCF9-DFAC-4A62-86C0-93C99F49B1AD}">
      <dsp:nvSpPr>
        <dsp:cNvPr id="0" name=""/>
        <dsp:cNvSpPr/>
      </dsp:nvSpPr>
      <dsp:spPr>
        <a:xfrm>
          <a:off x="9069601" y="2272728"/>
          <a:ext cx="2453890" cy="155822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72A165-AC42-4783-8850-F0E996B11102}">
      <dsp:nvSpPr>
        <dsp:cNvPr id="0" name=""/>
        <dsp:cNvSpPr/>
      </dsp:nvSpPr>
      <dsp:spPr>
        <a:xfrm>
          <a:off x="9342256" y="2531750"/>
          <a:ext cx="2453890" cy="1558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ГВЭ </a:t>
          </a:r>
          <a:br>
            <a:rPr lang="ru-RU" sz="2400" b="1" kern="1200" dirty="0" smtClean="0"/>
          </a:br>
          <a:r>
            <a:rPr lang="ru-RU" sz="2400" b="1" kern="1200" dirty="0" smtClean="0"/>
            <a:t>(для учащихся с ООП)</a:t>
          </a:r>
          <a:endParaRPr lang="ru-RU" sz="2400" b="1" kern="1200" dirty="0"/>
        </a:p>
      </dsp:txBody>
      <dsp:txXfrm>
        <a:off x="9387895" y="2577389"/>
        <a:ext cx="2362612" cy="1466942"/>
      </dsp:txXfrm>
    </dsp:sp>
    <dsp:sp modelId="{1BF91073-4E3E-46B6-9671-FD0FF020B73E}">
      <dsp:nvSpPr>
        <dsp:cNvPr id="0" name=""/>
        <dsp:cNvSpPr/>
      </dsp:nvSpPr>
      <dsp:spPr>
        <a:xfrm>
          <a:off x="9069601" y="4544622"/>
          <a:ext cx="2453890" cy="155822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11DC98-F9E3-4967-82FA-4C41A59E6106}">
      <dsp:nvSpPr>
        <dsp:cNvPr id="0" name=""/>
        <dsp:cNvSpPr/>
      </dsp:nvSpPr>
      <dsp:spPr>
        <a:xfrm>
          <a:off x="9342256" y="4803644"/>
          <a:ext cx="2453890" cy="1558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Задания №4</a:t>
          </a:r>
          <a:endParaRPr lang="ru-RU" sz="2000" kern="1200" dirty="0"/>
        </a:p>
      </dsp:txBody>
      <dsp:txXfrm>
        <a:off x="9387895" y="4849283"/>
        <a:ext cx="2362612" cy="14669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4F80B-7F81-4C7D-BBF4-35D2ECAEF1AE}">
      <dsp:nvSpPr>
        <dsp:cNvPr id="0" name=""/>
        <dsp:cNvSpPr/>
      </dsp:nvSpPr>
      <dsp:spPr>
        <a:xfrm>
          <a:off x="7902651" y="2730807"/>
          <a:ext cx="1357128" cy="6052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0799"/>
              </a:lnTo>
              <a:lnTo>
                <a:pt x="1357128" y="360799"/>
              </a:lnTo>
              <a:lnTo>
                <a:pt x="1357128" y="60521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E18F82-2BAC-4874-B346-97B8B9F94DDD}">
      <dsp:nvSpPr>
        <dsp:cNvPr id="0" name=""/>
        <dsp:cNvSpPr/>
      </dsp:nvSpPr>
      <dsp:spPr>
        <a:xfrm>
          <a:off x="6545522" y="2730807"/>
          <a:ext cx="1357128" cy="605211"/>
        </a:xfrm>
        <a:custGeom>
          <a:avLst/>
          <a:gdLst/>
          <a:ahLst/>
          <a:cxnLst/>
          <a:rect l="0" t="0" r="0" b="0"/>
          <a:pathLst>
            <a:path>
              <a:moveTo>
                <a:pt x="1357128" y="0"/>
              </a:moveTo>
              <a:lnTo>
                <a:pt x="1357128" y="360799"/>
              </a:lnTo>
              <a:lnTo>
                <a:pt x="0" y="360799"/>
              </a:lnTo>
              <a:lnTo>
                <a:pt x="0" y="60521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481C84-EFB3-4EF5-872F-393F63874F48}">
      <dsp:nvSpPr>
        <dsp:cNvPr id="0" name=""/>
        <dsp:cNvSpPr/>
      </dsp:nvSpPr>
      <dsp:spPr>
        <a:xfrm>
          <a:off x="5289549" y="1078113"/>
          <a:ext cx="1601541" cy="11289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8952"/>
              </a:lnTo>
              <a:lnTo>
                <a:pt x="1601541" y="112895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73F2C7-5E3F-4F92-BE54-7C2CA67A5ABC}">
      <dsp:nvSpPr>
        <dsp:cNvPr id="0" name=""/>
        <dsp:cNvSpPr/>
      </dsp:nvSpPr>
      <dsp:spPr>
        <a:xfrm>
          <a:off x="2474136" y="2730807"/>
          <a:ext cx="345568" cy="11289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8952"/>
              </a:lnTo>
              <a:lnTo>
                <a:pt x="345568" y="112895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D6F3B2-1F33-4895-B641-3F4622D040AC}">
      <dsp:nvSpPr>
        <dsp:cNvPr id="0" name=""/>
        <dsp:cNvSpPr/>
      </dsp:nvSpPr>
      <dsp:spPr>
        <a:xfrm>
          <a:off x="2128568" y="2730807"/>
          <a:ext cx="345568" cy="1128952"/>
        </a:xfrm>
        <a:custGeom>
          <a:avLst/>
          <a:gdLst/>
          <a:ahLst/>
          <a:cxnLst/>
          <a:rect l="0" t="0" r="0" b="0"/>
          <a:pathLst>
            <a:path>
              <a:moveTo>
                <a:pt x="345568" y="0"/>
              </a:moveTo>
              <a:lnTo>
                <a:pt x="345568" y="1128952"/>
              </a:lnTo>
              <a:lnTo>
                <a:pt x="0" y="112895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1B7FDB-0824-4480-81F6-8660572BAC4D}">
      <dsp:nvSpPr>
        <dsp:cNvPr id="0" name=""/>
        <dsp:cNvSpPr/>
      </dsp:nvSpPr>
      <dsp:spPr>
        <a:xfrm>
          <a:off x="3485696" y="1078113"/>
          <a:ext cx="1803853" cy="1128952"/>
        </a:xfrm>
        <a:custGeom>
          <a:avLst/>
          <a:gdLst/>
          <a:ahLst/>
          <a:cxnLst/>
          <a:rect l="0" t="0" r="0" b="0"/>
          <a:pathLst>
            <a:path>
              <a:moveTo>
                <a:pt x="1803853" y="0"/>
              </a:moveTo>
              <a:lnTo>
                <a:pt x="1803853" y="1128952"/>
              </a:lnTo>
              <a:lnTo>
                <a:pt x="0" y="112895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E7B4F0-A509-421B-9F55-20B00F42544C}">
      <dsp:nvSpPr>
        <dsp:cNvPr id="0" name=""/>
        <dsp:cNvSpPr/>
      </dsp:nvSpPr>
      <dsp:spPr>
        <a:xfrm>
          <a:off x="3922618" y="30631"/>
          <a:ext cx="2733862" cy="1047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147811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Шахматист А</a:t>
          </a:r>
          <a:endParaRPr lang="ru-RU" sz="3800" kern="1200" dirty="0"/>
        </a:p>
      </dsp:txBody>
      <dsp:txXfrm>
        <a:off x="3922618" y="30631"/>
        <a:ext cx="2733862" cy="1047481"/>
      </dsp:txXfrm>
    </dsp:sp>
    <dsp:sp modelId="{D264A2C2-0E97-4467-A9EC-2367D31A7C78}">
      <dsp:nvSpPr>
        <dsp:cNvPr id="0" name=""/>
        <dsp:cNvSpPr/>
      </dsp:nvSpPr>
      <dsp:spPr>
        <a:xfrm>
          <a:off x="4682613" y="845339"/>
          <a:ext cx="1820808" cy="3491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4682613" y="845339"/>
        <a:ext cx="1820808" cy="349160"/>
      </dsp:txXfrm>
    </dsp:sp>
    <dsp:sp modelId="{69A25B7E-7201-4FC0-9F92-F270ED0B3616}">
      <dsp:nvSpPr>
        <dsp:cNvPr id="0" name=""/>
        <dsp:cNvSpPr/>
      </dsp:nvSpPr>
      <dsp:spPr>
        <a:xfrm>
          <a:off x="1462576" y="1683325"/>
          <a:ext cx="2023120" cy="1047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147811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1 партия</a:t>
          </a:r>
          <a:endParaRPr lang="ru-RU" sz="3800" kern="1200" dirty="0"/>
        </a:p>
      </dsp:txBody>
      <dsp:txXfrm>
        <a:off x="1462576" y="1683325"/>
        <a:ext cx="2023120" cy="1047481"/>
      </dsp:txXfrm>
    </dsp:sp>
    <dsp:sp modelId="{5D20EDD0-56AE-41E2-9162-5CD6584CCE12}">
      <dsp:nvSpPr>
        <dsp:cNvPr id="0" name=""/>
        <dsp:cNvSpPr/>
      </dsp:nvSpPr>
      <dsp:spPr>
        <a:xfrm>
          <a:off x="1867200" y="2498033"/>
          <a:ext cx="1820808" cy="3491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белыми</a:t>
          </a:r>
          <a:endParaRPr lang="ru-RU" sz="2200" kern="1200" dirty="0"/>
        </a:p>
      </dsp:txBody>
      <dsp:txXfrm>
        <a:off x="1867200" y="2498033"/>
        <a:ext cx="1820808" cy="349160"/>
      </dsp:txXfrm>
    </dsp:sp>
    <dsp:sp modelId="{63506286-BE31-48C9-8D15-A0F9A8061765}">
      <dsp:nvSpPr>
        <dsp:cNvPr id="0" name=""/>
        <dsp:cNvSpPr/>
      </dsp:nvSpPr>
      <dsp:spPr>
        <a:xfrm>
          <a:off x="105448" y="3336018"/>
          <a:ext cx="2023120" cy="1047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147811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выиграл</a:t>
          </a:r>
          <a:endParaRPr lang="ru-RU" sz="3800" kern="1200" dirty="0"/>
        </a:p>
      </dsp:txBody>
      <dsp:txXfrm>
        <a:off x="105448" y="3336018"/>
        <a:ext cx="2023120" cy="1047481"/>
      </dsp:txXfrm>
    </dsp:sp>
    <dsp:sp modelId="{F6A3EE32-16FF-456E-8B5C-88BE227EF07B}">
      <dsp:nvSpPr>
        <dsp:cNvPr id="0" name=""/>
        <dsp:cNvSpPr/>
      </dsp:nvSpPr>
      <dsp:spPr>
        <a:xfrm>
          <a:off x="510072" y="4150727"/>
          <a:ext cx="1820808" cy="3491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0,52</a:t>
          </a:r>
          <a:endParaRPr lang="ru-RU" sz="2200" kern="1200" dirty="0"/>
        </a:p>
      </dsp:txBody>
      <dsp:txXfrm>
        <a:off x="510072" y="4150727"/>
        <a:ext cx="1820808" cy="349160"/>
      </dsp:txXfrm>
    </dsp:sp>
    <dsp:sp modelId="{6225C464-6F7B-4E58-81A4-2294F4E7B8B7}">
      <dsp:nvSpPr>
        <dsp:cNvPr id="0" name=""/>
        <dsp:cNvSpPr/>
      </dsp:nvSpPr>
      <dsp:spPr>
        <a:xfrm>
          <a:off x="2819705" y="3336018"/>
          <a:ext cx="2023120" cy="1047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147811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проиграл</a:t>
          </a:r>
          <a:endParaRPr lang="ru-RU" sz="3800" kern="1200" dirty="0"/>
        </a:p>
      </dsp:txBody>
      <dsp:txXfrm>
        <a:off x="2819705" y="3336018"/>
        <a:ext cx="2023120" cy="1047481"/>
      </dsp:txXfrm>
    </dsp:sp>
    <dsp:sp modelId="{5111F953-4220-4F1A-B645-FDF1FAD2B3A1}">
      <dsp:nvSpPr>
        <dsp:cNvPr id="0" name=""/>
        <dsp:cNvSpPr/>
      </dsp:nvSpPr>
      <dsp:spPr>
        <a:xfrm>
          <a:off x="3224329" y="4150727"/>
          <a:ext cx="1820808" cy="3491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3224329" y="4150727"/>
        <a:ext cx="1820808" cy="349160"/>
      </dsp:txXfrm>
    </dsp:sp>
    <dsp:sp modelId="{B9355395-FC0E-4FC7-8481-E7FEA17653FC}">
      <dsp:nvSpPr>
        <dsp:cNvPr id="0" name=""/>
        <dsp:cNvSpPr/>
      </dsp:nvSpPr>
      <dsp:spPr>
        <a:xfrm>
          <a:off x="6891091" y="1683325"/>
          <a:ext cx="2023120" cy="1047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147811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2 партия</a:t>
          </a:r>
          <a:endParaRPr lang="ru-RU" sz="3800" kern="1200" dirty="0"/>
        </a:p>
      </dsp:txBody>
      <dsp:txXfrm>
        <a:off x="6891091" y="1683325"/>
        <a:ext cx="2023120" cy="1047481"/>
      </dsp:txXfrm>
    </dsp:sp>
    <dsp:sp modelId="{8AFB34F0-5C25-4488-B942-87A7B06C616A}">
      <dsp:nvSpPr>
        <dsp:cNvPr id="0" name=""/>
        <dsp:cNvSpPr/>
      </dsp:nvSpPr>
      <dsp:spPr>
        <a:xfrm>
          <a:off x="7295715" y="2498033"/>
          <a:ext cx="1820808" cy="3491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черными</a:t>
          </a:r>
          <a:endParaRPr lang="ru-RU" sz="2200" kern="1200" dirty="0"/>
        </a:p>
      </dsp:txBody>
      <dsp:txXfrm>
        <a:off x="7295715" y="2498033"/>
        <a:ext cx="1820808" cy="349160"/>
      </dsp:txXfrm>
    </dsp:sp>
    <dsp:sp modelId="{1CC040DE-3D1B-485A-9D02-93B35139FE40}">
      <dsp:nvSpPr>
        <dsp:cNvPr id="0" name=""/>
        <dsp:cNvSpPr/>
      </dsp:nvSpPr>
      <dsp:spPr>
        <a:xfrm>
          <a:off x="5533962" y="3336018"/>
          <a:ext cx="2023120" cy="1047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147811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выиграл</a:t>
          </a:r>
          <a:endParaRPr lang="ru-RU" sz="3800" kern="1200" dirty="0"/>
        </a:p>
      </dsp:txBody>
      <dsp:txXfrm>
        <a:off x="5533962" y="3336018"/>
        <a:ext cx="2023120" cy="1047481"/>
      </dsp:txXfrm>
    </dsp:sp>
    <dsp:sp modelId="{363C0AF7-BAA2-4527-B542-96EA326C50F8}">
      <dsp:nvSpPr>
        <dsp:cNvPr id="0" name=""/>
        <dsp:cNvSpPr/>
      </dsp:nvSpPr>
      <dsp:spPr>
        <a:xfrm>
          <a:off x="5938586" y="4150727"/>
          <a:ext cx="1820808" cy="3491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0,3</a:t>
          </a:r>
          <a:endParaRPr lang="ru-RU" sz="2200" kern="1200" dirty="0"/>
        </a:p>
      </dsp:txBody>
      <dsp:txXfrm>
        <a:off x="5938586" y="4150727"/>
        <a:ext cx="1820808" cy="349160"/>
      </dsp:txXfrm>
    </dsp:sp>
    <dsp:sp modelId="{BFD96404-4EBD-4789-9E16-A3E4AC1CB933}">
      <dsp:nvSpPr>
        <dsp:cNvPr id="0" name=""/>
        <dsp:cNvSpPr/>
      </dsp:nvSpPr>
      <dsp:spPr>
        <a:xfrm>
          <a:off x="8248219" y="3336018"/>
          <a:ext cx="2023120" cy="1047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147811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проиграл</a:t>
          </a:r>
          <a:endParaRPr lang="ru-RU" sz="3800" kern="1200" dirty="0"/>
        </a:p>
      </dsp:txBody>
      <dsp:txXfrm>
        <a:off x="8248219" y="3336018"/>
        <a:ext cx="2023120" cy="1047481"/>
      </dsp:txXfrm>
    </dsp:sp>
    <dsp:sp modelId="{FF99E385-7854-42CA-927C-6A59E74B7DEF}">
      <dsp:nvSpPr>
        <dsp:cNvPr id="0" name=""/>
        <dsp:cNvSpPr/>
      </dsp:nvSpPr>
      <dsp:spPr>
        <a:xfrm>
          <a:off x="8652843" y="4150727"/>
          <a:ext cx="1820808" cy="3491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8652843" y="4150727"/>
        <a:ext cx="1820808" cy="3491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4F80B-7F81-4C7D-BBF4-35D2ECAEF1AE}">
      <dsp:nvSpPr>
        <dsp:cNvPr id="0" name=""/>
        <dsp:cNvSpPr/>
      </dsp:nvSpPr>
      <dsp:spPr>
        <a:xfrm>
          <a:off x="7259437" y="2337798"/>
          <a:ext cx="1174039" cy="5235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2124"/>
              </a:lnTo>
              <a:lnTo>
                <a:pt x="1174039" y="312124"/>
              </a:lnTo>
              <a:lnTo>
                <a:pt x="1174039" y="52356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E18F82-2BAC-4874-B346-97B8B9F94DDD}">
      <dsp:nvSpPr>
        <dsp:cNvPr id="0" name=""/>
        <dsp:cNvSpPr/>
      </dsp:nvSpPr>
      <dsp:spPr>
        <a:xfrm>
          <a:off x="6085398" y="2337798"/>
          <a:ext cx="1174039" cy="523563"/>
        </a:xfrm>
        <a:custGeom>
          <a:avLst/>
          <a:gdLst/>
          <a:ahLst/>
          <a:cxnLst/>
          <a:rect l="0" t="0" r="0" b="0"/>
          <a:pathLst>
            <a:path>
              <a:moveTo>
                <a:pt x="1174039" y="0"/>
              </a:moveTo>
              <a:lnTo>
                <a:pt x="1174039" y="312124"/>
              </a:lnTo>
              <a:lnTo>
                <a:pt x="0" y="312124"/>
              </a:lnTo>
              <a:lnTo>
                <a:pt x="0" y="52356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481C84-EFB3-4EF5-872F-393F63874F48}">
      <dsp:nvSpPr>
        <dsp:cNvPr id="0" name=""/>
        <dsp:cNvSpPr/>
      </dsp:nvSpPr>
      <dsp:spPr>
        <a:xfrm>
          <a:off x="4998868" y="908068"/>
          <a:ext cx="1385478" cy="9766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76646"/>
              </a:lnTo>
              <a:lnTo>
                <a:pt x="1385478" y="97664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73F2C7-5E3F-4F92-BE54-7C2CA67A5ABC}">
      <dsp:nvSpPr>
        <dsp:cNvPr id="0" name=""/>
        <dsp:cNvSpPr/>
      </dsp:nvSpPr>
      <dsp:spPr>
        <a:xfrm>
          <a:off x="2563280" y="2337798"/>
          <a:ext cx="298948" cy="9766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76646"/>
              </a:lnTo>
              <a:lnTo>
                <a:pt x="298948" y="97664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D6F3B2-1F33-4895-B641-3F4622D040AC}">
      <dsp:nvSpPr>
        <dsp:cNvPr id="0" name=""/>
        <dsp:cNvSpPr/>
      </dsp:nvSpPr>
      <dsp:spPr>
        <a:xfrm>
          <a:off x="2264332" y="2337798"/>
          <a:ext cx="298948" cy="976646"/>
        </a:xfrm>
        <a:custGeom>
          <a:avLst/>
          <a:gdLst/>
          <a:ahLst/>
          <a:cxnLst/>
          <a:rect l="0" t="0" r="0" b="0"/>
          <a:pathLst>
            <a:path>
              <a:moveTo>
                <a:pt x="298948" y="0"/>
              </a:moveTo>
              <a:lnTo>
                <a:pt x="298948" y="976646"/>
              </a:lnTo>
              <a:lnTo>
                <a:pt x="0" y="97664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1B7FDB-0824-4480-81F6-8660572BAC4D}">
      <dsp:nvSpPr>
        <dsp:cNvPr id="0" name=""/>
        <dsp:cNvSpPr/>
      </dsp:nvSpPr>
      <dsp:spPr>
        <a:xfrm>
          <a:off x="3438371" y="908068"/>
          <a:ext cx="1560496" cy="976646"/>
        </a:xfrm>
        <a:custGeom>
          <a:avLst/>
          <a:gdLst/>
          <a:ahLst/>
          <a:cxnLst/>
          <a:rect l="0" t="0" r="0" b="0"/>
          <a:pathLst>
            <a:path>
              <a:moveTo>
                <a:pt x="1560496" y="0"/>
              </a:moveTo>
              <a:lnTo>
                <a:pt x="1560496" y="976646"/>
              </a:lnTo>
              <a:lnTo>
                <a:pt x="0" y="97664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E7B4F0-A509-421B-9F55-20B00F42544C}">
      <dsp:nvSpPr>
        <dsp:cNvPr id="0" name=""/>
        <dsp:cNvSpPr/>
      </dsp:nvSpPr>
      <dsp:spPr>
        <a:xfrm>
          <a:off x="3816348" y="1902"/>
          <a:ext cx="2365038" cy="90616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12787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Шахматист А</a:t>
          </a:r>
          <a:endParaRPr lang="ru-RU" sz="3300" kern="1200" dirty="0"/>
        </a:p>
      </dsp:txBody>
      <dsp:txXfrm>
        <a:off x="3816348" y="1902"/>
        <a:ext cx="2365038" cy="906166"/>
      </dsp:txXfrm>
    </dsp:sp>
    <dsp:sp modelId="{D264A2C2-0E97-4467-A9EC-2367D31A7C78}">
      <dsp:nvSpPr>
        <dsp:cNvPr id="0" name=""/>
        <dsp:cNvSpPr/>
      </dsp:nvSpPr>
      <dsp:spPr>
        <a:xfrm>
          <a:off x="4473813" y="706698"/>
          <a:ext cx="1575164" cy="3020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60" tIns="12065" rIns="48260" bIns="12065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4473813" y="706698"/>
        <a:ext cx="1575164" cy="302055"/>
      </dsp:txXfrm>
    </dsp:sp>
    <dsp:sp modelId="{69A25B7E-7201-4FC0-9F92-F270ED0B3616}">
      <dsp:nvSpPr>
        <dsp:cNvPr id="0" name=""/>
        <dsp:cNvSpPr/>
      </dsp:nvSpPr>
      <dsp:spPr>
        <a:xfrm>
          <a:off x="1688189" y="1431631"/>
          <a:ext cx="1750182" cy="90616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12787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1 партия</a:t>
          </a:r>
          <a:endParaRPr lang="ru-RU" sz="3300" kern="1200" dirty="0"/>
        </a:p>
      </dsp:txBody>
      <dsp:txXfrm>
        <a:off x="1688189" y="1431631"/>
        <a:ext cx="1750182" cy="906166"/>
      </dsp:txXfrm>
    </dsp:sp>
    <dsp:sp modelId="{5D20EDD0-56AE-41E2-9162-5CD6584CCE12}">
      <dsp:nvSpPr>
        <dsp:cNvPr id="0" name=""/>
        <dsp:cNvSpPr/>
      </dsp:nvSpPr>
      <dsp:spPr>
        <a:xfrm>
          <a:off x="2038225" y="2136428"/>
          <a:ext cx="1575164" cy="3020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60" tIns="12065" rIns="48260" bIns="12065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белыми</a:t>
          </a:r>
          <a:endParaRPr lang="ru-RU" sz="1900" kern="1200" dirty="0"/>
        </a:p>
      </dsp:txBody>
      <dsp:txXfrm>
        <a:off x="2038225" y="2136428"/>
        <a:ext cx="1575164" cy="302055"/>
      </dsp:txXfrm>
    </dsp:sp>
    <dsp:sp modelId="{63506286-BE31-48C9-8D15-A0F9A8061765}">
      <dsp:nvSpPr>
        <dsp:cNvPr id="0" name=""/>
        <dsp:cNvSpPr/>
      </dsp:nvSpPr>
      <dsp:spPr>
        <a:xfrm>
          <a:off x="514149" y="2861361"/>
          <a:ext cx="1750182" cy="906166"/>
        </a:xfrm>
        <a:prstGeom prst="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12787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выиграл</a:t>
          </a:r>
          <a:endParaRPr lang="ru-RU" sz="3300" kern="1200" dirty="0"/>
        </a:p>
      </dsp:txBody>
      <dsp:txXfrm>
        <a:off x="514149" y="2861361"/>
        <a:ext cx="1750182" cy="906166"/>
      </dsp:txXfrm>
    </dsp:sp>
    <dsp:sp modelId="{F6A3EE32-16FF-456E-8B5C-88BE227EF07B}">
      <dsp:nvSpPr>
        <dsp:cNvPr id="0" name=""/>
        <dsp:cNvSpPr/>
      </dsp:nvSpPr>
      <dsp:spPr>
        <a:xfrm>
          <a:off x="864186" y="3566158"/>
          <a:ext cx="1575164" cy="3020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60" tIns="12065" rIns="48260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0,52</a:t>
          </a:r>
          <a:endParaRPr lang="ru-RU" sz="1900" kern="1200" dirty="0"/>
        </a:p>
      </dsp:txBody>
      <dsp:txXfrm>
        <a:off x="864186" y="3566158"/>
        <a:ext cx="1575164" cy="302055"/>
      </dsp:txXfrm>
    </dsp:sp>
    <dsp:sp modelId="{6225C464-6F7B-4E58-81A4-2294F4E7B8B7}">
      <dsp:nvSpPr>
        <dsp:cNvPr id="0" name=""/>
        <dsp:cNvSpPr/>
      </dsp:nvSpPr>
      <dsp:spPr>
        <a:xfrm>
          <a:off x="2862228" y="2861361"/>
          <a:ext cx="1750182" cy="90616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12787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проиграл</a:t>
          </a:r>
          <a:endParaRPr lang="ru-RU" sz="3300" kern="1200" dirty="0"/>
        </a:p>
      </dsp:txBody>
      <dsp:txXfrm>
        <a:off x="2862228" y="2861361"/>
        <a:ext cx="1750182" cy="906166"/>
      </dsp:txXfrm>
    </dsp:sp>
    <dsp:sp modelId="{5111F953-4220-4F1A-B645-FDF1FAD2B3A1}">
      <dsp:nvSpPr>
        <dsp:cNvPr id="0" name=""/>
        <dsp:cNvSpPr/>
      </dsp:nvSpPr>
      <dsp:spPr>
        <a:xfrm>
          <a:off x="3212264" y="3566158"/>
          <a:ext cx="1575164" cy="3020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60" tIns="12065" rIns="48260" bIns="12065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3212264" y="3566158"/>
        <a:ext cx="1575164" cy="302055"/>
      </dsp:txXfrm>
    </dsp:sp>
    <dsp:sp modelId="{B9355395-FC0E-4FC7-8481-E7FEA17653FC}">
      <dsp:nvSpPr>
        <dsp:cNvPr id="0" name=""/>
        <dsp:cNvSpPr/>
      </dsp:nvSpPr>
      <dsp:spPr>
        <a:xfrm>
          <a:off x="6384346" y="1431631"/>
          <a:ext cx="1750182" cy="90616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12787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2 партия</a:t>
          </a:r>
          <a:endParaRPr lang="ru-RU" sz="3300" kern="1200" dirty="0"/>
        </a:p>
      </dsp:txBody>
      <dsp:txXfrm>
        <a:off x="6384346" y="1431631"/>
        <a:ext cx="1750182" cy="906166"/>
      </dsp:txXfrm>
    </dsp:sp>
    <dsp:sp modelId="{8AFB34F0-5C25-4488-B942-87A7B06C616A}">
      <dsp:nvSpPr>
        <dsp:cNvPr id="0" name=""/>
        <dsp:cNvSpPr/>
      </dsp:nvSpPr>
      <dsp:spPr>
        <a:xfrm>
          <a:off x="6734382" y="2136428"/>
          <a:ext cx="1575164" cy="3020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60" tIns="12065" rIns="48260" bIns="12065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черными</a:t>
          </a:r>
          <a:endParaRPr lang="ru-RU" sz="1900" kern="1200" dirty="0"/>
        </a:p>
      </dsp:txBody>
      <dsp:txXfrm>
        <a:off x="6734382" y="2136428"/>
        <a:ext cx="1575164" cy="302055"/>
      </dsp:txXfrm>
    </dsp:sp>
    <dsp:sp modelId="{1CC040DE-3D1B-485A-9D02-93B35139FE40}">
      <dsp:nvSpPr>
        <dsp:cNvPr id="0" name=""/>
        <dsp:cNvSpPr/>
      </dsp:nvSpPr>
      <dsp:spPr>
        <a:xfrm>
          <a:off x="5210306" y="2861361"/>
          <a:ext cx="1750182" cy="906166"/>
        </a:xfrm>
        <a:prstGeom prst="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12787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выиграл</a:t>
          </a:r>
          <a:endParaRPr lang="ru-RU" sz="3300" kern="1200" dirty="0"/>
        </a:p>
      </dsp:txBody>
      <dsp:txXfrm>
        <a:off x="5210306" y="2861361"/>
        <a:ext cx="1750182" cy="906166"/>
      </dsp:txXfrm>
    </dsp:sp>
    <dsp:sp modelId="{363C0AF7-BAA2-4527-B542-96EA326C50F8}">
      <dsp:nvSpPr>
        <dsp:cNvPr id="0" name=""/>
        <dsp:cNvSpPr/>
      </dsp:nvSpPr>
      <dsp:spPr>
        <a:xfrm>
          <a:off x="5560343" y="3566158"/>
          <a:ext cx="1575164" cy="3020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60" tIns="12065" rIns="48260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0,3</a:t>
          </a:r>
          <a:endParaRPr lang="ru-RU" sz="1900" kern="1200" dirty="0"/>
        </a:p>
      </dsp:txBody>
      <dsp:txXfrm>
        <a:off x="5560343" y="3566158"/>
        <a:ext cx="1575164" cy="302055"/>
      </dsp:txXfrm>
    </dsp:sp>
    <dsp:sp modelId="{BFD96404-4EBD-4789-9E16-A3E4AC1CB933}">
      <dsp:nvSpPr>
        <dsp:cNvPr id="0" name=""/>
        <dsp:cNvSpPr/>
      </dsp:nvSpPr>
      <dsp:spPr>
        <a:xfrm>
          <a:off x="7558385" y="2861361"/>
          <a:ext cx="1750182" cy="90616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12787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проиграл</a:t>
          </a:r>
          <a:endParaRPr lang="ru-RU" sz="3300" kern="1200" dirty="0"/>
        </a:p>
      </dsp:txBody>
      <dsp:txXfrm>
        <a:off x="7558385" y="2861361"/>
        <a:ext cx="1750182" cy="906166"/>
      </dsp:txXfrm>
    </dsp:sp>
    <dsp:sp modelId="{FF99E385-7854-42CA-927C-6A59E74B7DEF}">
      <dsp:nvSpPr>
        <dsp:cNvPr id="0" name=""/>
        <dsp:cNvSpPr/>
      </dsp:nvSpPr>
      <dsp:spPr>
        <a:xfrm>
          <a:off x="7908421" y="3566158"/>
          <a:ext cx="1575164" cy="3020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60" tIns="12065" rIns="48260" bIns="12065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7908421" y="3566158"/>
        <a:ext cx="1575164" cy="30205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4F80B-7F81-4C7D-BBF4-35D2ECAEF1AE}">
      <dsp:nvSpPr>
        <dsp:cNvPr id="0" name=""/>
        <dsp:cNvSpPr/>
      </dsp:nvSpPr>
      <dsp:spPr>
        <a:xfrm>
          <a:off x="7902651" y="2730807"/>
          <a:ext cx="1357128" cy="6052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0799"/>
              </a:lnTo>
              <a:lnTo>
                <a:pt x="1357128" y="360799"/>
              </a:lnTo>
              <a:lnTo>
                <a:pt x="1357128" y="60521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E18F82-2BAC-4874-B346-97B8B9F94DDD}">
      <dsp:nvSpPr>
        <dsp:cNvPr id="0" name=""/>
        <dsp:cNvSpPr/>
      </dsp:nvSpPr>
      <dsp:spPr>
        <a:xfrm>
          <a:off x="6545522" y="2730807"/>
          <a:ext cx="1357128" cy="605211"/>
        </a:xfrm>
        <a:custGeom>
          <a:avLst/>
          <a:gdLst/>
          <a:ahLst/>
          <a:cxnLst/>
          <a:rect l="0" t="0" r="0" b="0"/>
          <a:pathLst>
            <a:path>
              <a:moveTo>
                <a:pt x="1357128" y="0"/>
              </a:moveTo>
              <a:lnTo>
                <a:pt x="1357128" y="360799"/>
              </a:lnTo>
              <a:lnTo>
                <a:pt x="0" y="360799"/>
              </a:lnTo>
              <a:lnTo>
                <a:pt x="0" y="60521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481C84-EFB3-4EF5-872F-393F63874F48}">
      <dsp:nvSpPr>
        <dsp:cNvPr id="0" name=""/>
        <dsp:cNvSpPr/>
      </dsp:nvSpPr>
      <dsp:spPr>
        <a:xfrm>
          <a:off x="5289549" y="1078113"/>
          <a:ext cx="1601541" cy="11289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8952"/>
              </a:lnTo>
              <a:lnTo>
                <a:pt x="1601541" y="112895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73F2C7-5E3F-4F92-BE54-7C2CA67A5ABC}">
      <dsp:nvSpPr>
        <dsp:cNvPr id="0" name=""/>
        <dsp:cNvSpPr/>
      </dsp:nvSpPr>
      <dsp:spPr>
        <a:xfrm>
          <a:off x="2474136" y="2730807"/>
          <a:ext cx="345568" cy="11289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8952"/>
              </a:lnTo>
              <a:lnTo>
                <a:pt x="345568" y="112895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D6F3B2-1F33-4895-B641-3F4622D040AC}">
      <dsp:nvSpPr>
        <dsp:cNvPr id="0" name=""/>
        <dsp:cNvSpPr/>
      </dsp:nvSpPr>
      <dsp:spPr>
        <a:xfrm>
          <a:off x="2128568" y="2730807"/>
          <a:ext cx="345568" cy="1128952"/>
        </a:xfrm>
        <a:custGeom>
          <a:avLst/>
          <a:gdLst/>
          <a:ahLst/>
          <a:cxnLst/>
          <a:rect l="0" t="0" r="0" b="0"/>
          <a:pathLst>
            <a:path>
              <a:moveTo>
                <a:pt x="345568" y="0"/>
              </a:moveTo>
              <a:lnTo>
                <a:pt x="345568" y="1128952"/>
              </a:lnTo>
              <a:lnTo>
                <a:pt x="0" y="112895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1B7FDB-0824-4480-81F6-8660572BAC4D}">
      <dsp:nvSpPr>
        <dsp:cNvPr id="0" name=""/>
        <dsp:cNvSpPr/>
      </dsp:nvSpPr>
      <dsp:spPr>
        <a:xfrm>
          <a:off x="3485696" y="1078113"/>
          <a:ext cx="1803853" cy="1128952"/>
        </a:xfrm>
        <a:custGeom>
          <a:avLst/>
          <a:gdLst/>
          <a:ahLst/>
          <a:cxnLst/>
          <a:rect l="0" t="0" r="0" b="0"/>
          <a:pathLst>
            <a:path>
              <a:moveTo>
                <a:pt x="1803853" y="0"/>
              </a:moveTo>
              <a:lnTo>
                <a:pt x="1803853" y="1128952"/>
              </a:lnTo>
              <a:lnTo>
                <a:pt x="0" y="112895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E7B4F0-A509-421B-9F55-20B00F42544C}">
      <dsp:nvSpPr>
        <dsp:cNvPr id="0" name=""/>
        <dsp:cNvSpPr/>
      </dsp:nvSpPr>
      <dsp:spPr>
        <a:xfrm>
          <a:off x="3922618" y="30631"/>
          <a:ext cx="2733862" cy="1047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147811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Стёкла</a:t>
          </a:r>
          <a:endParaRPr lang="ru-RU" sz="3500" kern="1200" dirty="0"/>
        </a:p>
      </dsp:txBody>
      <dsp:txXfrm>
        <a:off x="3922618" y="30631"/>
        <a:ext cx="2733862" cy="1047481"/>
      </dsp:txXfrm>
    </dsp:sp>
    <dsp:sp modelId="{D264A2C2-0E97-4467-A9EC-2367D31A7C78}">
      <dsp:nvSpPr>
        <dsp:cNvPr id="0" name=""/>
        <dsp:cNvSpPr/>
      </dsp:nvSpPr>
      <dsp:spPr>
        <a:xfrm>
          <a:off x="4682613" y="845339"/>
          <a:ext cx="1820808" cy="3491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100%</a:t>
          </a:r>
          <a:endParaRPr lang="ru-RU" sz="2200" kern="1200" dirty="0"/>
        </a:p>
      </dsp:txBody>
      <dsp:txXfrm>
        <a:off x="4682613" y="845339"/>
        <a:ext cx="1820808" cy="349160"/>
      </dsp:txXfrm>
    </dsp:sp>
    <dsp:sp modelId="{69A25B7E-7201-4FC0-9F92-F270ED0B3616}">
      <dsp:nvSpPr>
        <dsp:cNvPr id="0" name=""/>
        <dsp:cNvSpPr/>
      </dsp:nvSpPr>
      <dsp:spPr>
        <a:xfrm>
          <a:off x="1462576" y="1683325"/>
          <a:ext cx="2023120" cy="1047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147811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1 фабрика</a:t>
          </a:r>
          <a:endParaRPr lang="ru-RU" sz="3500" kern="1200" dirty="0"/>
        </a:p>
      </dsp:txBody>
      <dsp:txXfrm>
        <a:off x="1462576" y="1683325"/>
        <a:ext cx="2023120" cy="1047481"/>
      </dsp:txXfrm>
    </dsp:sp>
    <dsp:sp modelId="{5D20EDD0-56AE-41E2-9162-5CD6584CCE12}">
      <dsp:nvSpPr>
        <dsp:cNvPr id="0" name=""/>
        <dsp:cNvSpPr/>
      </dsp:nvSpPr>
      <dsp:spPr>
        <a:xfrm>
          <a:off x="1867200" y="2498033"/>
          <a:ext cx="1820808" cy="3491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45%</a:t>
          </a:r>
          <a:endParaRPr lang="ru-RU" sz="2200" kern="1200" dirty="0"/>
        </a:p>
      </dsp:txBody>
      <dsp:txXfrm>
        <a:off x="1867200" y="2498033"/>
        <a:ext cx="1820808" cy="349160"/>
      </dsp:txXfrm>
    </dsp:sp>
    <dsp:sp modelId="{63506286-BE31-48C9-8D15-A0F9A8061765}">
      <dsp:nvSpPr>
        <dsp:cNvPr id="0" name=""/>
        <dsp:cNvSpPr/>
      </dsp:nvSpPr>
      <dsp:spPr>
        <a:xfrm>
          <a:off x="105448" y="3336018"/>
          <a:ext cx="2023120" cy="1047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147811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брак</a:t>
          </a:r>
          <a:endParaRPr lang="ru-RU" sz="3500" kern="1200" dirty="0"/>
        </a:p>
      </dsp:txBody>
      <dsp:txXfrm>
        <a:off x="105448" y="3336018"/>
        <a:ext cx="2023120" cy="1047481"/>
      </dsp:txXfrm>
    </dsp:sp>
    <dsp:sp modelId="{F6A3EE32-16FF-456E-8B5C-88BE227EF07B}">
      <dsp:nvSpPr>
        <dsp:cNvPr id="0" name=""/>
        <dsp:cNvSpPr/>
      </dsp:nvSpPr>
      <dsp:spPr>
        <a:xfrm>
          <a:off x="510072" y="4150727"/>
          <a:ext cx="1820808" cy="3491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3%</a:t>
          </a:r>
          <a:endParaRPr lang="ru-RU" sz="2200" kern="1200" dirty="0"/>
        </a:p>
      </dsp:txBody>
      <dsp:txXfrm>
        <a:off x="510072" y="4150727"/>
        <a:ext cx="1820808" cy="349160"/>
      </dsp:txXfrm>
    </dsp:sp>
    <dsp:sp modelId="{6225C464-6F7B-4E58-81A4-2294F4E7B8B7}">
      <dsp:nvSpPr>
        <dsp:cNvPr id="0" name=""/>
        <dsp:cNvSpPr/>
      </dsp:nvSpPr>
      <dsp:spPr>
        <a:xfrm>
          <a:off x="2819705" y="3336018"/>
          <a:ext cx="2023120" cy="1047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147811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не брак</a:t>
          </a:r>
          <a:endParaRPr lang="ru-RU" sz="3500" kern="1200" dirty="0"/>
        </a:p>
      </dsp:txBody>
      <dsp:txXfrm>
        <a:off x="2819705" y="3336018"/>
        <a:ext cx="2023120" cy="1047481"/>
      </dsp:txXfrm>
    </dsp:sp>
    <dsp:sp modelId="{5111F953-4220-4F1A-B645-FDF1FAD2B3A1}">
      <dsp:nvSpPr>
        <dsp:cNvPr id="0" name=""/>
        <dsp:cNvSpPr/>
      </dsp:nvSpPr>
      <dsp:spPr>
        <a:xfrm>
          <a:off x="3224329" y="4150727"/>
          <a:ext cx="1820808" cy="3491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3224329" y="4150727"/>
        <a:ext cx="1820808" cy="349160"/>
      </dsp:txXfrm>
    </dsp:sp>
    <dsp:sp modelId="{B9355395-FC0E-4FC7-8481-E7FEA17653FC}">
      <dsp:nvSpPr>
        <dsp:cNvPr id="0" name=""/>
        <dsp:cNvSpPr/>
      </dsp:nvSpPr>
      <dsp:spPr>
        <a:xfrm>
          <a:off x="6891091" y="1683325"/>
          <a:ext cx="2023120" cy="1047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147811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2 фабрика</a:t>
          </a:r>
          <a:endParaRPr lang="ru-RU" sz="3500" kern="1200" dirty="0"/>
        </a:p>
      </dsp:txBody>
      <dsp:txXfrm>
        <a:off x="6891091" y="1683325"/>
        <a:ext cx="2023120" cy="1047481"/>
      </dsp:txXfrm>
    </dsp:sp>
    <dsp:sp modelId="{8AFB34F0-5C25-4488-B942-87A7B06C616A}">
      <dsp:nvSpPr>
        <dsp:cNvPr id="0" name=""/>
        <dsp:cNvSpPr/>
      </dsp:nvSpPr>
      <dsp:spPr>
        <a:xfrm>
          <a:off x="7295715" y="2498033"/>
          <a:ext cx="1820808" cy="3491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55%</a:t>
          </a:r>
          <a:endParaRPr lang="ru-RU" sz="2200" kern="1200" dirty="0"/>
        </a:p>
      </dsp:txBody>
      <dsp:txXfrm>
        <a:off x="7295715" y="2498033"/>
        <a:ext cx="1820808" cy="349160"/>
      </dsp:txXfrm>
    </dsp:sp>
    <dsp:sp modelId="{1CC040DE-3D1B-485A-9D02-93B35139FE40}">
      <dsp:nvSpPr>
        <dsp:cNvPr id="0" name=""/>
        <dsp:cNvSpPr/>
      </dsp:nvSpPr>
      <dsp:spPr>
        <a:xfrm>
          <a:off x="5533962" y="3336018"/>
          <a:ext cx="2023120" cy="1047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147811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брак</a:t>
          </a:r>
          <a:endParaRPr lang="ru-RU" sz="3500" kern="1200" dirty="0"/>
        </a:p>
      </dsp:txBody>
      <dsp:txXfrm>
        <a:off x="5533962" y="3336018"/>
        <a:ext cx="2023120" cy="1047481"/>
      </dsp:txXfrm>
    </dsp:sp>
    <dsp:sp modelId="{363C0AF7-BAA2-4527-B542-96EA326C50F8}">
      <dsp:nvSpPr>
        <dsp:cNvPr id="0" name=""/>
        <dsp:cNvSpPr/>
      </dsp:nvSpPr>
      <dsp:spPr>
        <a:xfrm>
          <a:off x="5938586" y="4150727"/>
          <a:ext cx="1820808" cy="3491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1%</a:t>
          </a:r>
          <a:endParaRPr lang="ru-RU" sz="2200" kern="1200" dirty="0"/>
        </a:p>
      </dsp:txBody>
      <dsp:txXfrm>
        <a:off x="5938586" y="4150727"/>
        <a:ext cx="1820808" cy="349160"/>
      </dsp:txXfrm>
    </dsp:sp>
    <dsp:sp modelId="{BFD96404-4EBD-4789-9E16-A3E4AC1CB933}">
      <dsp:nvSpPr>
        <dsp:cNvPr id="0" name=""/>
        <dsp:cNvSpPr/>
      </dsp:nvSpPr>
      <dsp:spPr>
        <a:xfrm>
          <a:off x="8248219" y="3336018"/>
          <a:ext cx="2023120" cy="1047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147811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не брак</a:t>
          </a:r>
          <a:endParaRPr lang="ru-RU" sz="3500" kern="1200" dirty="0"/>
        </a:p>
      </dsp:txBody>
      <dsp:txXfrm>
        <a:off x="8248219" y="3336018"/>
        <a:ext cx="2023120" cy="1047481"/>
      </dsp:txXfrm>
    </dsp:sp>
    <dsp:sp modelId="{FF99E385-7854-42CA-927C-6A59E74B7DEF}">
      <dsp:nvSpPr>
        <dsp:cNvPr id="0" name=""/>
        <dsp:cNvSpPr/>
      </dsp:nvSpPr>
      <dsp:spPr>
        <a:xfrm>
          <a:off x="8652843" y="4150727"/>
          <a:ext cx="1820808" cy="3491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8652843" y="4150727"/>
        <a:ext cx="1820808" cy="34916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4F80B-7F81-4C7D-BBF4-35D2ECAEF1AE}">
      <dsp:nvSpPr>
        <dsp:cNvPr id="0" name=""/>
        <dsp:cNvSpPr/>
      </dsp:nvSpPr>
      <dsp:spPr>
        <a:xfrm>
          <a:off x="7287587" y="2694572"/>
          <a:ext cx="1251503" cy="5581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2718"/>
              </a:lnTo>
              <a:lnTo>
                <a:pt x="1251503" y="332718"/>
              </a:lnTo>
              <a:lnTo>
                <a:pt x="1251503" y="55810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E18F82-2BAC-4874-B346-97B8B9F94DDD}">
      <dsp:nvSpPr>
        <dsp:cNvPr id="0" name=""/>
        <dsp:cNvSpPr/>
      </dsp:nvSpPr>
      <dsp:spPr>
        <a:xfrm>
          <a:off x="6036084" y="2694572"/>
          <a:ext cx="1251503" cy="558108"/>
        </a:xfrm>
        <a:custGeom>
          <a:avLst/>
          <a:gdLst/>
          <a:ahLst/>
          <a:cxnLst/>
          <a:rect l="0" t="0" r="0" b="0"/>
          <a:pathLst>
            <a:path>
              <a:moveTo>
                <a:pt x="1251503" y="0"/>
              </a:moveTo>
              <a:lnTo>
                <a:pt x="1251503" y="332718"/>
              </a:lnTo>
              <a:lnTo>
                <a:pt x="0" y="332718"/>
              </a:lnTo>
              <a:lnTo>
                <a:pt x="0" y="55810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481C84-EFB3-4EF5-872F-393F63874F48}">
      <dsp:nvSpPr>
        <dsp:cNvPr id="0" name=""/>
        <dsp:cNvSpPr/>
      </dsp:nvSpPr>
      <dsp:spPr>
        <a:xfrm>
          <a:off x="4877863" y="1170508"/>
          <a:ext cx="1476893" cy="10410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1086"/>
              </a:lnTo>
              <a:lnTo>
                <a:pt x="1476893" y="104108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73F2C7-5E3F-4F92-BE54-7C2CA67A5ABC}">
      <dsp:nvSpPr>
        <dsp:cNvPr id="0" name=""/>
        <dsp:cNvSpPr/>
      </dsp:nvSpPr>
      <dsp:spPr>
        <a:xfrm>
          <a:off x="2281574" y="2694572"/>
          <a:ext cx="318672" cy="10410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1086"/>
              </a:lnTo>
              <a:lnTo>
                <a:pt x="318672" y="104108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D6F3B2-1F33-4895-B641-3F4622D040AC}">
      <dsp:nvSpPr>
        <dsp:cNvPr id="0" name=""/>
        <dsp:cNvSpPr/>
      </dsp:nvSpPr>
      <dsp:spPr>
        <a:xfrm>
          <a:off x="1962901" y="2694572"/>
          <a:ext cx="318672" cy="1041086"/>
        </a:xfrm>
        <a:custGeom>
          <a:avLst/>
          <a:gdLst/>
          <a:ahLst/>
          <a:cxnLst/>
          <a:rect l="0" t="0" r="0" b="0"/>
          <a:pathLst>
            <a:path>
              <a:moveTo>
                <a:pt x="318672" y="0"/>
              </a:moveTo>
              <a:lnTo>
                <a:pt x="318672" y="1041086"/>
              </a:lnTo>
              <a:lnTo>
                <a:pt x="0" y="104108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1B7FDB-0824-4480-81F6-8660572BAC4D}">
      <dsp:nvSpPr>
        <dsp:cNvPr id="0" name=""/>
        <dsp:cNvSpPr/>
      </dsp:nvSpPr>
      <dsp:spPr>
        <a:xfrm>
          <a:off x="3214404" y="1170508"/>
          <a:ext cx="1663459" cy="1041086"/>
        </a:xfrm>
        <a:custGeom>
          <a:avLst/>
          <a:gdLst/>
          <a:ahLst/>
          <a:cxnLst/>
          <a:rect l="0" t="0" r="0" b="0"/>
          <a:pathLst>
            <a:path>
              <a:moveTo>
                <a:pt x="1663459" y="0"/>
              </a:moveTo>
              <a:lnTo>
                <a:pt x="1663459" y="1041086"/>
              </a:lnTo>
              <a:lnTo>
                <a:pt x="0" y="104108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E7B4F0-A509-421B-9F55-20B00F42544C}">
      <dsp:nvSpPr>
        <dsp:cNvPr id="0" name=""/>
        <dsp:cNvSpPr/>
      </dsp:nvSpPr>
      <dsp:spPr>
        <a:xfrm>
          <a:off x="3617321" y="204552"/>
          <a:ext cx="2521085" cy="9659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136307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Стёкла</a:t>
          </a:r>
          <a:endParaRPr lang="ru-RU" sz="3200" kern="1200" dirty="0"/>
        </a:p>
      </dsp:txBody>
      <dsp:txXfrm>
        <a:off x="3617321" y="204552"/>
        <a:ext cx="2521085" cy="965956"/>
      </dsp:txXfrm>
    </dsp:sp>
    <dsp:sp modelId="{D264A2C2-0E97-4467-A9EC-2367D31A7C78}">
      <dsp:nvSpPr>
        <dsp:cNvPr id="0" name=""/>
        <dsp:cNvSpPr/>
      </dsp:nvSpPr>
      <dsp:spPr>
        <a:xfrm>
          <a:off x="4318165" y="955851"/>
          <a:ext cx="1679094" cy="321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lvl="0" algn="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100%</a:t>
          </a:r>
          <a:endParaRPr lang="ru-RU" sz="2100" kern="1200" dirty="0"/>
        </a:p>
      </dsp:txBody>
      <dsp:txXfrm>
        <a:off x="4318165" y="955851"/>
        <a:ext cx="1679094" cy="321985"/>
      </dsp:txXfrm>
    </dsp:sp>
    <dsp:sp modelId="{69A25B7E-7201-4FC0-9F92-F270ED0B3616}">
      <dsp:nvSpPr>
        <dsp:cNvPr id="0" name=""/>
        <dsp:cNvSpPr/>
      </dsp:nvSpPr>
      <dsp:spPr>
        <a:xfrm>
          <a:off x="1348744" y="1728616"/>
          <a:ext cx="1865660" cy="9659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136307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1 фабрика</a:t>
          </a:r>
          <a:endParaRPr lang="ru-RU" sz="3200" kern="1200" dirty="0"/>
        </a:p>
      </dsp:txBody>
      <dsp:txXfrm>
        <a:off x="1348744" y="1728616"/>
        <a:ext cx="1865660" cy="965956"/>
      </dsp:txXfrm>
    </dsp:sp>
    <dsp:sp modelId="{5D20EDD0-56AE-41E2-9162-5CD6584CCE12}">
      <dsp:nvSpPr>
        <dsp:cNvPr id="0" name=""/>
        <dsp:cNvSpPr/>
      </dsp:nvSpPr>
      <dsp:spPr>
        <a:xfrm>
          <a:off x="1721876" y="2479915"/>
          <a:ext cx="1679094" cy="321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45% = 0,45</a:t>
          </a:r>
          <a:endParaRPr lang="ru-RU" sz="2100" kern="1200" dirty="0"/>
        </a:p>
      </dsp:txBody>
      <dsp:txXfrm>
        <a:off x="1721876" y="2479915"/>
        <a:ext cx="1679094" cy="321985"/>
      </dsp:txXfrm>
    </dsp:sp>
    <dsp:sp modelId="{63506286-BE31-48C9-8D15-A0F9A8061765}">
      <dsp:nvSpPr>
        <dsp:cNvPr id="0" name=""/>
        <dsp:cNvSpPr/>
      </dsp:nvSpPr>
      <dsp:spPr>
        <a:xfrm>
          <a:off x="97241" y="3252681"/>
          <a:ext cx="1865660" cy="9659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136307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брак</a:t>
          </a:r>
          <a:endParaRPr lang="ru-RU" sz="3200" kern="1200" dirty="0"/>
        </a:p>
      </dsp:txBody>
      <dsp:txXfrm>
        <a:off x="97241" y="3252681"/>
        <a:ext cx="1865660" cy="965956"/>
      </dsp:txXfrm>
    </dsp:sp>
    <dsp:sp modelId="{F6A3EE32-16FF-456E-8B5C-88BE227EF07B}">
      <dsp:nvSpPr>
        <dsp:cNvPr id="0" name=""/>
        <dsp:cNvSpPr/>
      </dsp:nvSpPr>
      <dsp:spPr>
        <a:xfrm>
          <a:off x="470373" y="4003980"/>
          <a:ext cx="1679094" cy="321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3% = 0,03</a:t>
          </a:r>
          <a:endParaRPr lang="ru-RU" sz="2100" kern="1200" dirty="0"/>
        </a:p>
      </dsp:txBody>
      <dsp:txXfrm>
        <a:off x="470373" y="4003980"/>
        <a:ext cx="1679094" cy="321985"/>
      </dsp:txXfrm>
    </dsp:sp>
    <dsp:sp modelId="{6225C464-6F7B-4E58-81A4-2294F4E7B8B7}">
      <dsp:nvSpPr>
        <dsp:cNvPr id="0" name=""/>
        <dsp:cNvSpPr/>
      </dsp:nvSpPr>
      <dsp:spPr>
        <a:xfrm>
          <a:off x="2600247" y="3252681"/>
          <a:ext cx="1865660" cy="9659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136307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не брак</a:t>
          </a:r>
          <a:endParaRPr lang="ru-RU" sz="3200" kern="1200" dirty="0"/>
        </a:p>
      </dsp:txBody>
      <dsp:txXfrm>
        <a:off x="2600247" y="3252681"/>
        <a:ext cx="1865660" cy="965956"/>
      </dsp:txXfrm>
    </dsp:sp>
    <dsp:sp modelId="{5111F953-4220-4F1A-B645-FDF1FAD2B3A1}">
      <dsp:nvSpPr>
        <dsp:cNvPr id="0" name=""/>
        <dsp:cNvSpPr/>
      </dsp:nvSpPr>
      <dsp:spPr>
        <a:xfrm>
          <a:off x="2973379" y="4003980"/>
          <a:ext cx="1679094" cy="321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lvl="0" algn="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2973379" y="4003980"/>
        <a:ext cx="1679094" cy="321985"/>
      </dsp:txXfrm>
    </dsp:sp>
    <dsp:sp modelId="{B9355395-FC0E-4FC7-8481-E7FEA17653FC}">
      <dsp:nvSpPr>
        <dsp:cNvPr id="0" name=""/>
        <dsp:cNvSpPr/>
      </dsp:nvSpPr>
      <dsp:spPr>
        <a:xfrm>
          <a:off x="6354757" y="1728616"/>
          <a:ext cx="1865660" cy="9659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136307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2 фабрика</a:t>
          </a:r>
          <a:endParaRPr lang="ru-RU" sz="3200" kern="1200" dirty="0"/>
        </a:p>
      </dsp:txBody>
      <dsp:txXfrm>
        <a:off x="6354757" y="1728616"/>
        <a:ext cx="1865660" cy="965956"/>
      </dsp:txXfrm>
    </dsp:sp>
    <dsp:sp modelId="{8AFB34F0-5C25-4488-B942-87A7B06C616A}">
      <dsp:nvSpPr>
        <dsp:cNvPr id="0" name=""/>
        <dsp:cNvSpPr/>
      </dsp:nvSpPr>
      <dsp:spPr>
        <a:xfrm>
          <a:off x="6727889" y="2479915"/>
          <a:ext cx="1679094" cy="321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55% = 0,55</a:t>
          </a:r>
          <a:endParaRPr lang="ru-RU" sz="2100" kern="1200" dirty="0"/>
        </a:p>
      </dsp:txBody>
      <dsp:txXfrm>
        <a:off x="6727889" y="2479915"/>
        <a:ext cx="1679094" cy="321985"/>
      </dsp:txXfrm>
    </dsp:sp>
    <dsp:sp modelId="{1CC040DE-3D1B-485A-9D02-93B35139FE40}">
      <dsp:nvSpPr>
        <dsp:cNvPr id="0" name=""/>
        <dsp:cNvSpPr/>
      </dsp:nvSpPr>
      <dsp:spPr>
        <a:xfrm>
          <a:off x="5103253" y="3252681"/>
          <a:ext cx="1865660" cy="9659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136307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брак</a:t>
          </a:r>
          <a:endParaRPr lang="ru-RU" sz="3200" kern="1200" dirty="0"/>
        </a:p>
      </dsp:txBody>
      <dsp:txXfrm>
        <a:off x="5103253" y="3252681"/>
        <a:ext cx="1865660" cy="965956"/>
      </dsp:txXfrm>
    </dsp:sp>
    <dsp:sp modelId="{363C0AF7-BAA2-4527-B542-96EA326C50F8}">
      <dsp:nvSpPr>
        <dsp:cNvPr id="0" name=""/>
        <dsp:cNvSpPr/>
      </dsp:nvSpPr>
      <dsp:spPr>
        <a:xfrm>
          <a:off x="5476385" y="4003980"/>
          <a:ext cx="1679094" cy="321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1% = 0,01</a:t>
          </a:r>
          <a:endParaRPr lang="ru-RU" sz="2100" kern="1200" dirty="0"/>
        </a:p>
      </dsp:txBody>
      <dsp:txXfrm>
        <a:off x="5476385" y="4003980"/>
        <a:ext cx="1679094" cy="321985"/>
      </dsp:txXfrm>
    </dsp:sp>
    <dsp:sp modelId="{BFD96404-4EBD-4789-9E16-A3E4AC1CB933}">
      <dsp:nvSpPr>
        <dsp:cNvPr id="0" name=""/>
        <dsp:cNvSpPr/>
      </dsp:nvSpPr>
      <dsp:spPr>
        <a:xfrm>
          <a:off x="7606260" y="3252681"/>
          <a:ext cx="1865660" cy="9659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136307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не брак</a:t>
          </a:r>
          <a:endParaRPr lang="ru-RU" sz="3200" kern="1200" dirty="0"/>
        </a:p>
      </dsp:txBody>
      <dsp:txXfrm>
        <a:off x="7606260" y="3252681"/>
        <a:ext cx="1865660" cy="965956"/>
      </dsp:txXfrm>
    </dsp:sp>
    <dsp:sp modelId="{FF99E385-7854-42CA-927C-6A59E74B7DEF}">
      <dsp:nvSpPr>
        <dsp:cNvPr id="0" name=""/>
        <dsp:cNvSpPr/>
      </dsp:nvSpPr>
      <dsp:spPr>
        <a:xfrm>
          <a:off x="7979392" y="4003980"/>
          <a:ext cx="1679094" cy="321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lvl="0" algn="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7979392" y="4003980"/>
        <a:ext cx="1679094" cy="32198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4F80B-7F81-4C7D-BBF4-35D2ECAEF1AE}">
      <dsp:nvSpPr>
        <dsp:cNvPr id="0" name=""/>
        <dsp:cNvSpPr/>
      </dsp:nvSpPr>
      <dsp:spPr>
        <a:xfrm>
          <a:off x="7287587" y="2694572"/>
          <a:ext cx="1251503" cy="5581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2718"/>
              </a:lnTo>
              <a:lnTo>
                <a:pt x="1251503" y="332718"/>
              </a:lnTo>
              <a:lnTo>
                <a:pt x="1251503" y="55810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E18F82-2BAC-4874-B346-97B8B9F94DDD}">
      <dsp:nvSpPr>
        <dsp:cNvPr id="0" name=""/>
        <dsp:cNvSpPr/>
      </dsp:nvSpPr>
      <dsp:spPr>
        <a:xfrm>
          <a:off x="6036084" y="2694572"/>
          <a:ext cx="1251503" cy="558108"/>
        </a:xfrm>
        <a:custGeom>
          <a:avLst/>
          <a:gdLst/>
          <a:ahLst/>
          <a:cxnLst/>
          <a:rect l="0" t="0" r="0" b="0"/>
          <a:pathLst>
            <a:path>
              <a:moveTo>
                <a:pt x="1251503" y="0"/>
              </a:moveTo>
              <a:lnTo>
                <a:pt x="1251503" y="332718"/>
              </a:lnTo>
              <a:lnTo>
                <a:pt x="0" y="332718"/>
              </a:lnTo>
              <a:lnTo>
                <a:pt x="0" y="55810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481C84-EFB3-4EF5-872F-393F63874F48}">
      <dsp:nvSpPr>
        <dsp:cNvPr id="0" name=""/>
        <dsp:cNvSpPr/>
      </dsp:nvSpPr>
      <dsp:spPr>
        <a:xfrm>
          <a:off x="4877863" y="1170508"/>
          <a:ext cx="1476893" cy="10410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1086"/>
              </a:lnTo>
              <a:lnTo>
                <a:pt x="1476893" y="104108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73F2C7-5E3F-4F92-BE54-7C2CA67A5ABC}">
      <dsp:nvSpPr>
        <dsp:cNvPr id="0" name=""/>
        <dsp:cNvSpPr/>
      </dsp:nvSpPr>
      <dsp:spPr>
        <a:xfrm>
          <a:off x="2281574" y="2694572"/>
          <a:ext cx="318672" cy="10410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1086"/>
              </a:lnTo>
              <a:lnTo>
                <a:pt x="318672" y="104108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D6F3B2-1F33-4895-B641-3F4622D040AC}">
      <dsp:nvSpPr>
        <dsp:cNvPr id="0" name=""/>
        <dsp:cNvSpPr/>
      </dsp:nvSpPr>
      <dsp:spPr>
        <a:xfrm>
          <a:off x="1962901" y="2694572"/>
          <a:ext cx="318672" cy="1041086"/>
        </a:xfrm>
        <a:custGeom>
          <a:avLst/>
          <a:gdLst/>
          <a:ahLst/>
          <a:cxnLst/>
          <a:rect l="0" t="0" r="0" b="0"/>
          <a:pathLst>
            <a:path>
              <a:moveTo>
                <a:pt x="318672" y="0"/>
              </a:moveTo>
              <a:lnTo>
                <a:pt x="318672" y="1041086"/>
              </a:lnTo>
              <a:lnTo>
                <a:pt x="0" y="104108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1B7FDB-0824-4480-81F6-8660572BAC4D}">
      <dsp:nvSpPr>
        <dsp:cNvPr id="0" name=""/>
        <dsp:cNvSpPr/>
      </dsp:nvSpPr>
      <dsp:spPr>
        <a:xfrm>
          <a:off x="3214404" y="1170508"/>
          <a:ext cx="1663459" cy="1041086"/>
        </a:xfrm>
        <a:custGeom>
          <a:avLst/>
          <a:gdLst/>
          <a:ahLst/>
          <a:cxnLst/>
          <a:rect l="0" t="0" r="0" b="0"/>
          <a:pathLst>
            <a:path>
              <a:moveTo>
                <a:pt x="1663459" y="0"/>
              </a:moveTo>
              <a:lnTo>
                <a:pt x="1663459" y="1041086"/>
              </a:lnTo>
              <a:lnTo>
                <a:pt x="0" y="104108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E7B4F0-A509-421B-9F55-20B00F42544C}">
      <dsp:nvSpPr>
        <dsp:cNvPr id="0" name=""/>
        <dsp:cNvSpPr/>
      </dsp:nvSpPr>
      <dsp:spPr>
        <a:xfrm>
          <a:off x="3617321" y="204552"/>
          <a:ext cx="2521085" cy="9659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136307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Стёкла</a:t>
          </a:r>
          <a:endParaRPr lang="ru-RU" sz="3200" kern="1200" dirty="0"/>
        </a:p>
      </dsp:txBody>
      <dsp:txXfrm>
        <a:off x="3617321" y="204552"/>
        <a:ext cx="2521085" cy="965956"/>
      </dsp:txXfrm>
    </dsp:sp>
    <dsp:sp modelId="{D264A2C2-0E97-4467-A9EC-2367D31A7C78}">
      <dsp:nvSpPr>
        <dsp:cNvPr id="0" name=""/>
        <dsp:cNvSpPr/>
      </dsp:nvSpPr>
      <dsp:spPr>
        <a:xfrm>
          <a:off x="4318165" y="955851"/>
          <a:ext cx="1679094" cy="321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100%</a:t>
          </a:r>
          <a:endParaRPr lang="ru-RU" sz="2100" kern="1200" dirty="0"/>
        </a:p>
      </dsp:txBody>
      <dsp:txXfrm>
        <a:off x="4318165" y="955851"/>
        <a:ext cx="1679094" cy="321985"/>
      </dsp:txXfrm>
    </dsp:sp>
    <dsp:sp modelId="{69A25B7E-7201-4FC0-9F92-F270ED0B3616}">
      <dsp:nvSpPr>
        <dsp:cNvPr id="0" name=""/>
        <dsp:cNvSpPr/>
      </dsp:nvSpPr>
      <dsp:spPr>
        <a:xfrm>
          <a:off x="1348744" y="1728616"/>
          <a:ext cx="1865660" cy="9659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136307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1 фабрика</a:t>
          </a:r>
          <a:endParaRPr lang="ru-RU" sz="3200" kern="1200" dirty="0"/>
        </a:p>
      </dsp:txBody>
      <dsp:txXfrm>
        <a:off x="1348744" y="1728616"/>
        <a:ext cx="1865660" cy="965956"/>
      </dsp:txXfrm>
    </dsp:sp>
    <dsp:sp modelId="{5D20EDD0-56AE-41E2-9162-5CD6584CCE12}">
      <dsp:nvSpPr>
        <dsp:cNvPr id="0" name=""/>
        <dsp:cNvSpPr/>
      </dsp:nvSpPr>
      <dsp:spPr>
        <a:xfrm>
          <a:off x="1721876" y="2479915"/>
          <a:ext cx="1679094" cy="321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45% = 0,45</a:t>
          </a:r>
          <a:endParaRPr lang="ru-RU" sz="2100" kern="1200" dirty="0"/>
        </a:p>
      </dsp:txBody>
      <dsp:txXfrm>
        <a:off x="1721876" y="2479915"/>
        <a:ext cx="1679094" cy="321985"/>
      </dsp:txXfrm>
    </dsp:sp>
    <dsp:sp modelId="{63506286-BE31-48C9-8D15-A0F9A8061765}">
      <dsp:nvSpPr>
        <dsp:cNvPr id="0" name=""/>
        <dsp:cNvSpPr/>
      </dsp:nvSpPr>
      <dsp:spPr>
        <a:xfrm>
          <a:off x="97241" y="3252681"/>
          <a:ext cx="1865660" cy="965956"/>
        </a:xfrm>
        <a:prstGeom prst="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136307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брак</a:t>
          </a:r>
          <a:endParaRPr lang="ru-RU" sz="3200" kern="1200" dirty="0"/>
        </a:p>
      </dsp:txBody>
      <dsp:txXfrm>
        <a:off x="97241" y="3252681"/>
        <a:ext cx="1865660" cy="965956"/>
      </dsp:txXfrm>
    </dsp:sp>
    <dsp:sp modelId="{F6A3EE32-16FF-456E-8B5C-88BE227EF07B}">
      <dsp:nvSpPr>
        <dsp:cNvPr id="0" name=""/>
        <dsp:cNvSpPr/>
      </dsp:nvSpPr>
      <dsp:spPr>
        <a:xfrm>
          <a:off x="470373" y="4003980"/>
          <a:ext cx="1679094" cy="321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3% = 0,03</a:t>
          </a:r>
          <a:endParaRPr lang="ru-RU" sz="2100" kern="1200" dirty="0"/>
        </a:p>
      </dsp:txBody>
      <dsp:txXfrm>
        <a:off x="470373" y="4003980"/>
        <a:ext cx="1679094" cy="321985"/>
      </dsp:txXfrm>
    </dsp:sp>
    <dsp:sp modelId="{6225C464-6F7B-4E58-81A4-2294F4E7B8B7}">
      <dsp:nvSpPr>
        <dsp:cNvPr id="0" name=""/>
        <dsp:cNvSpPr/>
      </dsp:nvSpPr>
      <dsp:spPr>
        <a:xfrm>
          <a:off x="2600247" y="3252681"/>
          <a:ext cx="1865660" cy="9659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136307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не брак</a:t>
          </a:r>
          <a:endParaRPr lang="ru-RU" sz="3200" kern="1200" dirty="0"/>
        </a:p>
      </dsp:txBody>
      <dsp:txXfrm>
        <a:off x="2600247" y="3252681"/>
        <a:ext cx="1865660" cy="965956"/>
      </dsp:txXfrm>
    </dsp:sp>
    <dsp:sp modelId="{5111F953-4220-4F1A-B645-FDF1FAD2B3A1}">
      <dsp:nvSpPr>
        <dsp:cNvPr id="0" name=""/>
        <dsp:cNvSpPr/>
      </dsp:nvSpPr>
      <dsp:spPr>
        <a:xfrm>
          <a:off x="2973379" y="4003980"/>
          <a:ext cx="1679094" cy="321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lvl="0" algn="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2973379" y="4003980"/>
        <a:ext cx="1679094" cy="321985"/>
      </dsp:txXfrm>
    </dsp:sp>
    <dsp:sp modelId="{B9355395-FC0E-4FC7-8481-E7FEA17653FC}">
      <dsp:nvSpPr>
        <dsp:cNvPr id="0" name=""/>
        <dsp:cNvSpPr/>
      </dsp:nvSpPr>
      <dsp:spPr>
        <a:xfrm>
          <a:off x="6354757" y="1728616"/>
          <a:ext cx="1865660" cy="9659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136307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2 фабрика</a:t>
          </a:r>
          <a:endParaRPr lang="ru-RU" sz="3200" kern="1200" dirty="0"/>
        </a:p>
      </dsp:txBody>
      <dsp:txXfrm>
        <a:off x="6354757" y="1728616"/>
        <a:ext cx="1865660" cy="965956"/>
      </dsp:txXfrm>
    </dsp:sp>
    <dsp:sp modelId="{8AFB34F0-5C25-4488-B942-87A7B06C616A}">
      <dsp:nvSpPr>
        <dsp:cNvPr id="0" name=""/>
        <dsp:cNvSpPr/>
      </dsp:nvSpPr>
      <dsp:spPr>
        <a:xfrm>
          <a:off x="6727889" y="2479915"/>
          <a:ext cx="1679094" cy="321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55% = 0,55</a:t>
          </a:r>
          <a:endParaRPr lang="ru-RU" sz="2100" kern="1200" dirty="0"/>
        </a:p>
      </dsp:txBody>
      <dsp:txXfrm>
        <a:off x="6727889" y="2479915"/>
        <a:ext cx="1679094" cy="321985"/>
      </dsp:txXfrm>
    </dsp:sp>
    <dsp:sp modelId="{1CC040DE-3D1B-485A-9D02-93B35139FE40}">
      <dsp:nvSpPr>
        <dsp:cNvPr id="0" name=""/>
        <dsp:cNvSpPr/>
      </dsp:nvSpPr>
      <dsp:spPr>
        <a:xfrm>
          <a:off x="5103253" y="3252681"/>
          <a:ext cx="1865660" cy="965956"/>
        </a:xfrm>
        <a:prstGeom prst="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136307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брак</a:t>
          </a:r>
          <a:endParaRPr lang="ru-RU" sz="3200" kern="1200" dirty="0"/>
        </a:p>
      </dsp:txBody>
      <dsp:txXfrm>
        <a:off x="5103253" y="3252681"/>
        <a:ext cx="1865660" cy="965956"/>
      </dsp:txXfrm>
    </dsp:sp>
    <dsp:sp modelId="{363C0AF7-BAA2-4527-B542-96EA326C50F8}">
      <dsp:nvSpPr>
        <dsp:cNvPr id="0" name=""/>
        <dsp:cNvSpPr/>
      </dsp:nvSpPr>
      <dsp:spPr>
        <a:xfrm>
          <a:off x="5476385" y="4003980"/>
          <a:ext cx="1679094" cy="321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1% = 0,01</a:t>
          </a:r>
          <a:endParaRPr lang="ru-RU" sz="2100" kern="1200" dirty="0"/>
        </a:p>
      </dsp:txBody>
      <dsp:txXfrm>
        <a:off x="5476385" y="4003980"/>
        <a:ext cx="1679094" cy="321985"/>
      </dsp:txXfrm>
    </dsp:sp>
    <dsp:sp modelId="{BFD96404-4EBD-4789-9E16-A3E4AC1CB933}">
      <dsp:nvSpPr>
        <dsp:cNvPr id="0" name=""/>
        <dsp:cNvSpPr/>
      </dsp:nvSpPr>
      <dsp:spPr>
        <a:xfrm>
          <a:off x="7606260" y="3252681"/>
          <a:ext cx="1865660" cy="9659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136307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не брак</a:t>
          </a:r>
          <a:endParaRPr lang="ru-RU" sz="3200" kern="1200" dirty="0"/>
        </a:p>
      </dsp:txBody>
      <dsp:txXfrm>
        <a:off x="7606260" y="3252681"/>
        <a:ext cx="1865660" cy="965956"/>
      </dsp:txXfrm>
    </dsp:sp>
    <dsp:sp modelId="{FF99E385-7854-42CA-927C-6A59E74B7DEF}">
      <dsp:nvSpPr>
        <dsp:cNvPr id="0" name=""/>
        <dsp:cNvSpPr/>
      </dsp:nvSpPr>
      <dsp:spPr>
        <a:xfrm>
          <a:off x="7979392" y="4003980"/>
          <a:ext cx="1679094" cy="321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lvl="0" algn="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7979392" y="4003980"/>
        <a:ext cx="1679094" cy="32198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4F80B-7F81-4C7D-BBF4-35D2ECAEF1AE}">
      <dsp:nvSpPr>
        <dsp:cNvPr id="0" name=""/>
        <dsp:cNvSpPr/>
      </dsp:nvSpPr>
      <dsp:spPr>
        <a:xfrm>
          <a:off x="7287587" y="2694572"/>
          <a:ext cx="1251503" cy="5581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2718"/>
              </a:lnTo>
              <a:lnTo>
                <a:pt x="1251503" y="332718"/>
              </a:lnTo>
              <a:lnTo>
                <a:pt x="1251503" y="55810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E18F82-2BAC-4874-B346-97B8B9F94DDD}">
      <dsp:nvSpPr>
        <dsp:cNvPr id="0" name=""/>
        <dsp:cNvSpPr/>
      </dsp:nvSpPr>
      <dsp:spPr>
        <a:xfrm>
          <a:off x="6036084" y="2694572"/>
          <a:ext cx="1251503" cy="558108"/>
        </a:xfrm>
        <a:custGeom>
          <a:avLst/>
          <a:gdLst/>
          <a:ahLst/>
          <a:cxnLst/>
          <a:rect l="0" t="0" r="0" b="0"/>
          <a:pathLst>
            <a:path>
              <a:moveTo>
                <a:pt x="1251503" y="0"/>
              </a:moveTo>
              <a:lnTo>
                <a:pt x="1251503" y="332718"/>
              </a:lnTo>
              <a:lnTo>
                <a:pt x="0" y="332718"/>
              </a:lnTo>
              <a:lnTo>
                <a:pt x="0" y="55810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481C84-EFB3-4EF5-872F-393F63874F48}">
      <dsp:nvSpPr>
        <dsp:cNvPr id="0" name=""/>
        <dsp:cNvSpPr/>
      </dsp:nvSpPr>
      <dsp:spPr>
        <a:xfrm>
          <a:off x="4877863" y="1170508"/>
          <a:ext cx="1476893" cy="10410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1086"/>
              </a:lnTo>
              <a:lnTo>
                <a:pt x="1476893" y="104108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73F2C7-5E3F-4F92-BE54-7C2CA67A5ABC}">
      <dsp:nvSpPr>
        <dsp:cNvPr id="0" name=""/>
        <dsp:cNvSpPr/>
      </dsp:nvSpPr>
      <dsp:spPr>
        <a:xfrm>
          <a:off x="2281574" y="2694572"/>
          <a:ext cx="318672" cy="10410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1086"/>
              </a:lnTo>
              <a:lnTo>
                <a:pt x="318672" y="104108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D6F3B2-1F33-4895-B641-3F4622D040AC}">
      <dsp:nvSpPr>
        <dsp:cNvPr id="0" name=""/>
        <dsp:cNvSpPr/>
      </dsp:nvSpPr>
      <dsp:spPr>
        <a:xfrm>
          <a:off x="1962901" y="2694572"/>
          <a:ext cx="318672" cy="1041086"/>
        </a:xfrm>
        <a:custGeom>
          <a:avLst/>
          <a:gdLst/>
          <a:ahLst/>
          <a:cxnLst/>
          <a:rect l="0" t="0" r="0" b="0"/>
          <a:pathLst>
            <a:path>
              <a:moveTo>
                <a:pt x="318672" y="0"/>
              </a:moveTo>
              <a:lnTo>
                <a:pt x="318672" y="1041086"/>
              </a:lnTo>
              <a:lnTo>
                <a:pt x="0" y="104108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1B7FDB-0824-4480-81F6-8660572BAC4D}">
      <dsp:nvSpPr>
        <dsp:cNvPr id="0" name=""/>
        <dsp:cNvSpPr/>
      </dsp:nvSpPr>
      <dsp:spPr>
        <a:xfrm>
          <a:off x="3214404" y="1170508"/>
          <a:ext cx="1663459" cy="1041086"/>
        </a:xfrm>
        <a:custGeom>
          <a:avLst/>
          <a:gdLst/>
          <a:ahLst/>
          <a:cxnLst/>
          <a:rect l="0" t="0" r="0" b="0"/>
          <a:pathLst>
            <a:path>
              <a:moveTo>
                <a:pt x="1663459" y="0"/>
              </a:moveTo>
              <a:lnTo>
                <a:pt x="1663459" y="1041086"/>
              </a:lnTo>
              <a:lnTo>
                <a:pt x="0" y="104108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E7B4F0-A509-421B-9F55-20B00F42544C}">
      <dsp:nvSpPr>
        <dsp:cNvPr id="0" name=""/>
        <dsp:cNvSpPr/>
      </dsp:nvSpPr>
      <dsp:spPr>
        <a:xfrm>
          <a:off x="3617321" y="204552"/>
          <a:ext cx="2521085" cy="9659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136307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Стёкла</a:t>
          </a:r>
          <a:endParaRPr lang="ru-RU" sz="3200" kern="1200" dirty="0"/>
        </a:p>
      </dsp:txBody>
      <dsp:txXfrm>
        <a:off x="3617321" y="204552"/>
        <a:ext cx="2521085" cy="965956"/>
      </dsp:txXfrm>
    </dsp:sp>
    <dsp:sp modelId="{D264A2C2-0E97-4467-A9EC-2367D31A7C78}">
      <dsp:nvSpPr>
        <dsp:cNvPr id="0" name=""/>
        <dsp:cNvSpPr/>
      </dsp:nvSpPr>
      <dsp:spPr>
        <a:xfrm>
          <a:off x="4318165" y="955851"/>
          <a:ext cx="1679094" cy="321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100%</a:t>
          </a:r>
          <a:endParaRPr lang="ru-RU" sz="2100" kern="1200" dirty="0"/>
        </a:p>
      </dsp:txBody>
      <dsp:txXfrm>
        <a:off x="4318165" y="955851"/>
        <a:ext cx="1679094" cy="321985"/>
      </dsp:txXfrm>
    </dsp:sp>
    <dsp:sp modelId="{69A25B7E-7201-4FC0-9F92-F270ED0B3616}">
      <dsp:nvSpPr>
        <dsp:cNvPr id="0" name=""/>
        <dsp:cNvSpPr/>
      </dsp:nvSpPr>
      <dsp:spPr>
        <a:xfrm>
          <a:off x="1348744" y="1728616"/>
          <a:ext cx="1865660" cy="9659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136307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1 фабрика</a:t>
          </a:r>
          <a:endParaRPr lang="ru-RU" sz="3200" kern="1200" dirty="0"/>
        </a:p>
      </dsp:txBody>
      <dsp:txXfrm>
        <a:off x="1348744" y="1728616"/>
        <a:ext cx="1865660" cy="965956"/>
      </dsp:txXfrm>
    </dsp:sp>
    <dsp:sp modelId="{5D20EDD0-56AE-41E2-9162-5CD6584CCE12}">
      <dsp:nvSpPr>
        <dsp:cNvPr id="0" name=""/>
        <dsp:cNvSpPr/>
      </dsp:nvSpPr>
      <dsp:spPr>
        <a:xfrm>
          <a:off x="1721876" y="2479915"/>
          <a:ext cx="1679094" cy="321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45% = 0,45</a:t>
          </a:r>
          <a:endParaRPr lang="ru-RU" sz="2100" kern="1200" dirty="0"/>
        </a:p>
      </dsp:txBody>
      <dsp:txXfrm>
        <a:off x="1721876" y="2479915"/>
        <a:ext cx="1679094" cy="321985"/>
      </dsp:txXfrm>
    </dsp:sp>
    <dsp:sp modelId="{63506286-BE31-48C9-8D15-A0F9A8061765}">
      <dsp:nvSpPr>
        <dsp:cNvPr id="0" name=""/>
        <dsp:cNvSpPr/>
      </dsp:nvSpPr>
      <dsp:spPr>
        <a:xfrm>
          <a:off x="97241" y="3252681"/>
          <a:ext cx="1865660" cy="965956"/>
        </a:xfrm>
        <a:prstGeom prst="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136307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брак</a:t>
          </a:r>
          <a:endParaRPr lang="ru-RU" sz="3200" kern="1200" dirty="0"/>
        </a:p>
      </dsp:txBody>
      <dsp:txXfrm>
        <a:off x="97241" y="3252681"/>
        <a:ext cx="1865660" cy="965956"/>
      </dsp:txXfrm>
    </dsp:sp>
    <dsp:sp modelId="{F6A3EE32-16FF-456E-8B5C-88BE227EF07B}">
      <dsp:nvSpPr>
        <dsp:cNvPr id="0" name=""/>
        <dsp:cNvSpPr/>
      </dsp:nvSpPr>
      <dsp:spPr>
        <a:xfrm>
          <a:off x="470373" y="4003980"/>
          <a:ext cx="1679094" cy="321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3% = 0,03</a:t>
          </a:r>
          <a:endParaRPr lang="ru-RU" sz="2100" kern="1200" dirty="0"/>
        </a:p>
      </dsp:txBody>
      <dsp:txXfrm>
        <a:off x="470373" y="4003980"/>
        <a:ext cx="1679094" cy="321985"/>
      </dsp:txXfrm>
    </dsp:sp>
    <dsp:sp modelId="{6225C464-6F7B-4E58-81A4-2294F4E7B8B7}">
      <dsp:nvSpPr>
        <dsp:cNvPr id="0" name=""/>
        <dsp:cNvSpPr/>
      </dsp:nvSpPr>
      <dsp:spPr>
        <a:xfrm>
          <a:off x="2600247" y="3252681"/>
          <a:ext cx="1865660" cy="9659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136307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не брак</a:t>
          </a:r>
          <a:endParaRPr lang="ru-RU" sz="3200" kern="1200" dirty="0"/>
        </a:p>
      </dsp:txBody>
      <dsp:txXfrm>
        <a:off x="2600247" y="3252681"/>
        <a:ext cx="1865660" cy="965956"/>
      </dsp:txXfrm>
    </dsp:sp>
    <dsp:sp modelId="{5111F953-4220-4F1A-B645-FDF1FAD2B3A1}">
      <dsp:nvSpPr>
        <dsp:cNvPr id="0" name=""/>
        <dsp:cNvSpPr/>
      </dsp:nvSpPr>
      <dsp:spPr>
        <a:xfrm>
          <a:off x="2973379" y="4003980"/>
          <a:ext cx="1679094" cy="321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lvl="0" algn="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2973379" y="4003980"/>
        <a:ext cx="1679094" cy="321985"/>
      </dsp:txXfrm>
    </dsp:sp>
    <dsp:sp modelId="{B9355395-FC0E-4FC7-8481-E7FEA17653FC}">
      <dsp:nvSpPr>
        <dsp:cNvPr id="0" name=""/>
        <dsp:cNvSpPr/>
      </dsp:nvSpPr>
      <dsp:spPr>
        <a:xfrm>
          <a:off x="6354757" y="1728616"/>
          <a:ext cx="1865660" cy="9659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136307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2 фабрика</a:t>
          </a:r>
          <a:endParaRPr lang="ru-RU" sz="3200" kern="1200" dirty="0"/>
        </a:p>
      </dsp:txBody>
      <dsp:txXfrm>
        <a:off x="6354757" y="1728616"/>
        <a:ext cx="1865660" cy="965956"/>
      </dsp:txXfrm>
    </dsp:sp>
    <dsp:sp modelId="{8AFB34F0-5C25-4488-B942-87A7B06C616A}">
      <dsp:nvSpPr>
        <dsp:cNvPr id="0" name=""/>
        <dsp:cNvSpPr/>
      </dsp:nvSpPr>
      <dsp:spPr>
        <a:xfrm>
          <a:off x="6727889" y="2479915"/>
          <a:ext cx="1679094" cy="321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55% = 0,55</a:t>
          </a:r>
          <a:endParaRPr lang="ru-RU" sz="2100" kern="1200" dirty="0"/>
        </a:p>
      </dsp:txBody>
      <dsp:txXfrm>
        <a:off x="6727889" y="2479915"/>
        <a:ext cx="1679094" cy="321985"/>
      </dsp:txXfrm>
    </dsp:sp>
    <dsp:sp modelId="{1CC040DE-3D1B-485A-9D02-93B35139FE40}">
      <dsp:nvSpPr>
        <dsp:cNvPr id="0" name=""/>
        <dsp:cNvSpPr/>
      </dsp:nvSpPr>
      <dsp:spPr>
        <a:xfrm>
          <a:off x="5103253" y="3252681"/>
          <a:ext cx="1865660" cy="965956"/>
        </a:xfrm>
        <a:prstGeom prst="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136307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брак</a:t>
          </a:r>
          <a:endParaRPr lang="ru-RU" sz="3200" kern="1200" dirty="0"/>
        </a:p>
      </dsp:txBody>
      <dsp:txXfrm>
        <a:off x="5103253" y="3252681"/>
        <a:ext cx="1865660" cy="965956"/>
      </dsp:txXfrm>
    </dsp:sp>
    <dsp:sp modelId="{363C0AF7-BAA2-4527-B542-96EA326C50F8}">
      <dsp:nvSpPr>
        <dsp:cNvPr id="0" name=""/>
        <dsp:cNvSpPr/>
      </dsp:nvSpPr>
      <dsp:spPr>
        <a:xfrm>
          <a:off x="5476385" y="4003980"/>
          <a:ext cx="1679094" cy="321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1% = 0,01</a:t>
          </a:r>
          <a:endParaRPr lang="ru-RU" sz="2100" kern="1200" dirty="0"/>
        </a:p>
      </dsp:txBody>
      <dsp:txXfrm>
        <a:off x="5476385" y="4003980"/>
        <a:ext cx="1679094" cy="321985"/>
      </dsp:txXfrm>
    </dsp:sp>
    <dsp:sp modelId="{BFD96404-4EBD-4789-9E16-A3E4AC1CB933}">
      <dsp:nvSpPr>
        <dsp:cNvPr id="0" name=""/>
        <dsp:cNvSpPr/>
      </dsp:nvSpPr>
      <dsp:spPr>
        <a:xfrm>
          <a:off x="7606260" y="3252681"/>
          <a:ext cx="1865660" cy="9659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136307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не брак</a:t>
          </a:r>
          <a:endParaRPr lang="ru-RU" sz="3200" kern="1200" dirty="0"/>
        </a:p>
      </dsp:txBody>
      <dsp:txXfrm>
        <a:off x="7606260" y="3252681"/>
        <a:ext cx="1865660" cy="965956"/>
      </dsp:txXfrm>
    </dsp:sp>
    <dsp:sp modelId="{FF99E385-7854-42CA-927C-6A59E74B7DEF}">
      <dsp:nvSpPr>
        <dsp:cNvPr id="0" name=""/>
        <dsp:cNvSpPr/>
      </dsp:nvSpPr>
      <dsp:spPr>
        <a:xfrm>
          <a:off x="7979392" y="4003980"/>
          <a:ext cx="1679094" cy="321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lvl="0" algn="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7979392" y="4003980"/>
        <a:ext cx="1679094" cy="3219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A012-9DC5-4663-A1FA-9697E6517FC2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665E5-22D3-4A71-9EEF-7D1BD7BAA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2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A012-9DC5-4663-A1FA-9697E6517FC2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665E5-22D3-4A71-9EEF-7D1BD7BAA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076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A012-9DC5-4663-A1FA-9697E6517FC2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665E5-22D3-4A71-9EEF-7D1BD7BAA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806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A012-9DC5-4663-A1FA-9697E6517FC2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665E5-22D3-4A71-9EEF-7D1BD7BAA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744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A012-9DC5-4663-A1FA-9697E6517FC2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665E5-22D3-4A71-9EEF-7D1BD7BAA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454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A012-9DC5-4663-A1FA-9697E6517FC2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665E5-22D3-4A71-9EEF-7D1BD7BAA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760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A012-9DC5-4663-A1FA-9697E6517FC2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665E5-22D3-4A71-9EEF-7D1BD7BAA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084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A012-9DC5-4663-A1FA-9697E6517FC2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665E5-22D3-4A71-9EEF-7D1BD7BAA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181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A012-9DC5-4663-A1FA-9697E6517FC2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665E5-22D3-4A71-9EEF-7D1BD7BAA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973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A012-9DC5-4663-A1FA-9697E6517FC2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665E5-22D3-4A71-9EEF-7D1BD7BAA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68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A012-9DC5-4663-A1FA-9697E6517FC2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665E5-22D3-4A71-9EEF-7D1BD7BAA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278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70A012-9DC5-4663-A1FA-9697E6517FC2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665E5-22D3-4A71-9EEF-7D1BD7BAA6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552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hyperlink" Target="https://70.gorodsreda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84" y="18683"/>
            <a:ext cx="12190178" cy="6858000"/>
          </a:xfrm>
          <a:prstGeom prst="rect">
            <a:avLst/>
          </a:prstGeom>
        </p:spPr>
      </p:pic>
      <p:sp>
        <p:nvSpPr>
          <p:cNvPr id="6" name="Полилиния 5"/>
          <p:cNvSpPr/>
          <p:nvPr/>
        </p:nvSpPr>
        <p:spPr>
          <a:xfrm>
            <a:off x="-8793" y="-17585"/>
            <a:ext cx="7895493" cy="5099539"/>
          </a:xfrm>
          <a:custGeom>
            <a:avLst/>
            <a:gdLst>
              <a:gd name="connsiteX0" fmla="*/ 0 w 9328638"/>
              <a:gd name="connsiteY0" fmla="*/ 0 h 5055577"/>
              <a:gd name="connsiteX1" fmla="*/ 0 w 9328638"/>
              <a:gd name="connsiteY1" fmla="*/ 2681654 h 5055577"/>
              <a:gd name="connsiteX2" fmla="*/ 3077307 w 9328638"/>
              <a:gd name="connsiteY2" fmla="*/ 5055577 h 5055577"/>
              <a:gd name="connsiteX3" fmla="*/ 9328638 w 9328638"/>
              <a:gd name="connsiteY3" fmla="*/ 17585 h 5055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28638" h="5055577">
                <a:moveTo>
                  <a:pt x="0" y="0"/>
                </a:moveTo>
                <a:lnTo>
                  <a:pt x="0" y="2681654"/>
                </a:lnTo>
                <a:lnTo>
                  <a:pt x="3077307" y="5055577"/>
                </a:lnTo>
                <a:lnTo>
                  <a:pt x="9328638" y="17585"/>
                </a:lnTo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Равнобедренный треугольник 1"/>
          <p:cNvSpPr/>
          <p:nvPr/>
        </p:nvSpPr>
        <p:spPr>
          <a:xfrm>
            <a:off x="672611" y="5205047"/>
            <a:ext cx="3820257" cy="1652954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лилиния 2"/>
          <p:cNvSpPr/>
          <p:nvPr/>
        </p:nvSpPr>
        <p:spPr>
          <a:xfrm>
            <a:off x="-17584" y="2778368"/>
            <a:ext cx="2549769" cy="4079631"/>
          </a:xfrm>
          <a:custGeom>
            <a:avLst/>
            <a:gdLst>
              <a:gd name="connsiteX0" fmla="*/ 0 w 3270739"/>
              <a:gd name="connsiteY0" fmla="*/ 4299438 h 4299438"/>
              <a:gd name="connsiteX1" fmla="*/ 703385 w 3270739"/>
              <a:gd name="connsiteY1" fmla="*/ 4299438 h 4299438"/>
              <a:gd name="connsiteX2" fmla="*/ 3270739 w 3270739"/>
              <a:gd name="connsiteY2" fmla="*/ 2479430 h 4299438"/>
              <a:gd name="connsiteX3" fmla="*/ 17585 w 3270739"/>
              <a:gd name="connsiteY3" fmla="*/ 0 h 4299438"/>
              <a:gd name="connsiteX4" fmla="*/ 17585 w 3270739"/>
              <a:gd name="connsiteY4" fmla="*/ 0 h 4299438"/>
              <a:gd name="connsiteX5" fmla="*/ 17585 w 3270739"/>
              <a:gd name="connsiteY5" fmla="*/ 0 h 429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70739" h="4299438">
                <a:moveTo>
                  <a:pt x="0" y="4299438"/>
                </a:moveTo>
                <a:lnTo>
                  <a:pt x="703385" y="4299438"/>
                </a:lnTo>
                <a:lnTo>
                  <a:pt x="3270739" y="2479430"/>
                </a:lnTo>
                <a:lnTo>
                  <a:pt x="17585" y="0"/>
                </a:lnTo>
                <a:lnTo>
                  <a:pt x="17585" y="0"/>
                </a:lnTo>
                <a:lnTo>
                  <a:pt x="17585" y="0"/>
                </a:ln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672862" y="0"/>
            <a:ext cx="5336930" cy="5143501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-3" y="103662"/>
            <a:ext cx="425731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СУВОРОВА ЕКАТЕРИНА МИХАЙЛОВНА</a:t>
            </a:r>
          </a:p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директор,</a:t>
            </a:r>
          </a:p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учитель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информатики и математики </a:t>
            </a:r>
            <a:b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</a:b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МОУ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«ОСОШ»</a:t>
            </a:r>
          </a:p>
          <a:p>
            <a:endParaRPr lang="ru-RU" sz="1600" b="1" dirty="0" smtClean="0">
              <a:solidFill>
                <a:srgbClr val="843C0C"/>
              </a:solidFill>
              <a:latin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</a:rPr>
              <a:t>29.04.2021</a:t>
            </a: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6146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7584" y="-17585"/>
            <a:ext cx="12209584" cy="1160585"/>
            <a:chOff x="-17584" y="-17585"/>
            <a:chExt cx="25354096" cy="6875586"/>
          </a:xfrm>
        </p:grpSpPr>
        <p:sp>
          <p:nvSpPr>
            <p:cNvPr id="6" name="Полилиния 5"/>
            <p:cNvSpPr/>
            <p:nvPr/>
          </p:nvSpPr>
          <p:spPr>
            <a:xfrm>
              <a:off x="-8793" y="-17585"/>
              <a:ext cx="7895493" cy="5099539"/>
            </a:xfrm>
            <a:custGeom>
              <a:avLst/>
              <a:gdLst>
                <a:gd name="connsiteX0" fmla="*/ 0 w 9328638"/>
                <a:gd name="connsiteY0" fmla="*/ 0 h 5055577"/>
                <a:gd name="connsiteX1" fmla="*/ 0 w 9328638"/>
                <a:gd name="connsiteY1" fmla="*/ 2681654 h 5055577"/>
                <a:gd name="connsiteX2" fmla="*/ 3077307 w 9328638"/>
                <a:gd name="connsiteY2" fmla="*/ 5055577 h 5055577"/>
                <a:gd name="connsiteX3" fmla="*/ 9328638 w 9328638"/>
                <a:gd name="connsiteY3" fmla="*/ 17585 h 505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8638" h="5055577">
                  <a:moveTo>
                    <a:pt x="0" y="0"/>
                  </a:moveTo>
                  <a:lnTo>
                    <a:pt x="0" y="2681654"/>
                  </a:lnTo>
                  <a:lnTo>
                    <a:pt x="3077307" y="5055577"/>
                  </a:lnTo>
                  <a:lnTo>
                    <a:pt x="9328638" y="17585"/>
                  </a:lnTo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>
              <a:off x="672611" y="5205045"/>
              <a:ext cx="24663901" cy="1652956"/>
            </a:xfrm>
            <a:prstGeom prst="triangle">
              <a:avLst>
                <a:gd name="adj" fmla="val 755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олилиния 2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2682551" y="86593"/>
              <a:ext cx="5248124" cy="4995368"/>
            </a:xfrm>
            <a:prstGeom prst="line">
              <a:avLst/>
            </a:prstGeom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Прямоугольник 12"/>
          <p:cNvSpPr/>
          <p:nvPr/>
        </p:nvSpPr>
        <p:spPr>
          <a:xfrm>
            <a:off x="-17584" y="1142999"/>
            <a:ext cx="12209584" cy="1143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 flipH="1">
            <a:off x="8372891" y="5297098"/>
            <a:ext cx="3819109" cy="1560903"/>
            <a:chOff x="-17584" y="2778368"/>
            <a:chExt cx="7930660" cy="4079631"/>
          </a:xfrm>
        </p:grpSpPr>
        <p:sp>
          <p:nvSpPr>
            <p:cNvPr id="16" name="Равнобедренный треугольник 15"/>
            <p:cNvSpPr/>
            <p:nvPr/>
          </p:nvSpPr>
          <p:spPr>
            <a:xfrm>
              <a:off x="698987" y="5131952"/>
              <a:ext cx="7214089" cy="1726042"/>
            </a:xfrm>
            <a:prstGeom prst="triangle">
              <a:avLst>
                <a:gd name="adj" fmla="val 26559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10934700" y="3568700"/>
            <a:ext cx="1257300" cy="2628900"/>
          </a:xfrm>
          <a:custGeom>
            <a:avLst/>
            <a:gdLst>
              <a:gd name="connsiteX0" fmla="*/ 0 w 1257300"/>
              <a:gd name="connsiteY0" fmla="*/ 2628900 h 2628900"/>
              <a:gd name="connsiteX1" fmla="*/ 1257300 w 1257300"/>
              <a:gd name="connsiteY1" fmla="*/ 1676400 h 2628900"/>
              <a:gd name="connsiteX2" fmla="*/ 1257300 w 1257300"/>
              <a:gd name="connsiteY2" fmla="*/ 0 h 2628900"/>
              <a:gd name="connsiteX3" fmla="*/ 0 w 125730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7300" h="2628900">
                <a:moveTo>
                  <a:pt x="0" y="2628900"/>
                </a:moveTo>
                <a:lnTo>
                  <a:pt x="1257300" y="1676400"/>
                </a:lnTo>
                <a:lnTo>
                  <a:pt x="1257300" y="0"/>
                </a:lnTo>
                <a:lnTo>
                  <a:pt x="0" y="262890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23767" y="395372"/>
            <a:ext cx="100682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Применение схем при решении вероятностных задач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2400" y="1280484"/>
            <a:ext cx="115321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Задание №1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городе Стрежевой проходит голосование за городскую комфортную среду (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2"/>
              </a:rPr>
              <a:t>https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2"/>
              </a:rPr>
              <a:t>://70.gorodsreda.ru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2"/>
              </a:rPr>
              <a:t>/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). Всего представлено 8 проектов: 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2124129"/>
            <a:ext cx="2167450" cy="153347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21878" y="3640473"/>
            <a:ext cx="17960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u="sng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Мкр</a:t>
            </a:r>
            <a:r>
              <a:rPr lang="ru-RU" sz="1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Новый (вар.1)</a:t>
            </a:r>
            <a:endParaRPr lang="ru-RU" sz="1400" b="1" u="sng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823" y="2124129"/>
            <a:ext cx="2167450" cy="1533471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2922546" y="3657600"/>
            <a:ext cx="17960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u="sng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Мкр</a:t>
            </a:r>
            <a:r>
              <a:rPr lang="ru-RU" sz="1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Новый (вар.2)</a:t>
            </a:r>
            <a:endParaRPr lang="ru-RU" sz="1400" b="1" u="sng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4" b="5285"/>
          <a:stretch/>
        </p:blipFill>
        <p:spPr>
          <a:xfrm>
            <a:off x="4970706" y="2125617"/>
            <a:ext cx="2433227" cy="1531983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231321" y="3646861"/>
            <a:ext cx="15779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Гор. Парк (вар.1)</a:t>
            </a:r>
            <a:endParaRPr lang="ru-RU" sz="1400" b="1" u="sng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8" b="5833"/>
          <a:stretch/>
        </p:blipFill>
        <p:spPr>
          <a:xfrm>
            <a:off x="7557933" y="2124129"/>
            <a:ext cx="2438381" cy="1533471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7983975" y="3657600"/>
            <a:ext cx="15779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Гор. Парк (вар.2)</a:t>
            </a:r>
            <a:endParaRPr lang="ru-RU" sz="1400" b="1" u="sng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6" b="5277"/>
          <a:stretch/>
        </p:blipFill>
        <p:spPr>
          <a:xfrm>
            <a:off x="585773" y="4197350"/>
            <a:ext cx="2407809" cy="1518977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1081073" y="5753082"/>
            <a:ext cx="14847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u="sng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Мкр</a:t>
            </a:r>
            <a:r>
              <a:rPr lang="ru-RU" sz="1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4-й (вар.1)</a:t>
            </a:r>
            <a:endParaRPr lang="ru-RU" sz="1400" b="1" u="sng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5" b="5000"/>
          <a:stretch/>
        </p:blipFill>
        <p:spPr>
          <a:xfrm>
            <a:off x="3099606" y="4192173"/>
            <a:ext cx="2408513" cy="1524154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3419571" y="5722284"/>
            <a:ext cx="14847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u="sng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Мкр</a:t>
            </a:r>
            <a:r>
              <a:rPr lang="ru-RU" sz="1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4-й (вар.2)</a:t>
            </a:r>
            <a:endParaRPr lang="ru-RU" sz="1400" b="1" u="sng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8" b="2500"/>
          <a:stretch/>
        </p:blipFill>
        <p:spPr>
          <a:xfrm>
            <a:off x="5675132" y="4192173"/>
            <a:ext cx="2274315" cy="1524154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796" y="4192334"/>
            <a:ext cx="2236234" cy="1523994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6016827" y="5716327"/>
            <a:ext cx="14847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u="sng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Мкр</a:t>
            </a:r>
            <a:r>
              <a:rPr lang="ru-RU" sz="1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1-й (вар.1)</a:t>
            </a:r>
            <a:endParaRPr lang="ru-RU" sz="1400" b="1" u="sng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280243" y="5716327"/>
            <a:ext cx="14847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u="sng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Мкр</a:t>
            </a:r>
            <a:r>
              <a:rPr lang="ru-RU" sz="1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1-й (вар.2)</a:t>
            </a:r>
            <a:endParaRPr lang="ru-RU" sz="1400" b="1" u="sng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1212" y="6023067"/>
            <a:ext cx="115321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Какова вероятность того, что будет реализован проект в микрорайоне Новый?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Какова вероятность того, что будет реализован проект в 1 или 4 микрорайоне?</a:t>
            </a:r>
          </a:p>
        </p:txBody>
      </p:sp>
    </p:spTree>
    <p:extLst>
      <p:ext uri="{BB962C8B-B14F-4D97-AF65-F5344CB8AC3E}">
        <p14:creationId xmlns:p14="http://schemas.microsoft.com/office/powerpoint/2010/main" val="12647795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7584" y="-17585"/>
            <a:ext cx="12209584" cy="1160585"/>
            <a:chOff x="-17584" y="-17585"/>
            <a:chExt cx="25354096" cy="6875586"/>
          </a:xfrm>
        </p:grpSpPr>
        <p:sp>
          <p:nvSpPr>
            <p:cNvPr id="6" name="Полилиния 5"/>
            <p:cNvSpPr/>
            <p:nvPr/>
          </p:nvSpPr>
          <p:spPr>
            <a:xfrm>
              <a:off x="-8793" y="-17585"/>
              <a:ext cx="7895493" cy="5099539"/>
            </a:xfrm>
            <a:custGeom>
              <a:avLst/>
              <a:gdLst>
                <a:gd name="connsiteX0" fmla="*/ 0 w 9328638"/>
                <a:gd name="connsiteY0" fmla="*/ 0 h 5055577"/>
                <a:gd name="connsiteX1" fmla="*/ 0 w 9328638"/>
                <a:gd name="connsiteY1" fmla="*/ 2681654 h 5055577"/>
                <a:gd name="connsiteX2" fmla="*/ 3077307 w 9328638"/>
                <a:gd name="connsiteY2" fmla="*/ 5055577 h 5055577"/>
                <a:gd name="connsiteX3" fmla="*/ 9328638 w 9328638"/>
                <a:gd name="connsiteY3" fmla="*/ 17585 h 505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8638" h="5055577">
                  <a:moveTo>
                    <a:pt x="0" y="0"/>
                  </a:moveTo>
                  <a:lnTo>
                    <a:pt x="0" y="2681654"/>
                  </a:lnTo>
                  <a:lnTo>
                    <a:pt x="3077307" y="5055577"/>
                  </a:lnTo>
                  <a:lnTo>
                    <a:pt x="9328638" y="17585"/>
                  </a:lnTo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>
              <a:off x="672611" y="5205045"/>
              <a:ext cx="24663901" cy="1652956"/>
            </a:xfrm>
            <a:prstGeom prst="triangle">
              <a:avLst>
                <a:gd name="adj" fmla="val 755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олилиния 2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2682551" y="86593"/>
              <a:ext cx="5248124" cy="4995368"/>
            </a:xfrm>
            <a:prstGeom prst="line">
              <a:avLst/>
            </a:prstGeom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Прямоугольник 12"/>
          <p:cNvSpPr/>
          <p:nvPr/>
        </p:nvSpPr>
        <p:spPr>
          <a:xfrm>
            <a:off x="-17584" y="1142999"/>
            <a:ext cx="12209584" cy="1143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 flipH="1">
            <a:off x="8372891" y="5297098"/>
            <a:ext cx="3819109" cy="1560903"/>
            <a:chOff x="-17584" y="2778368"/>
            <a:chExt cx="7930660" cy="4079631"/>
          </a:xfrm>
        </p:grpSpPr>
        <p:sp>
          <p:nvSpPr>
            <p:cNvPr id="16" name="Равнобедренный треугольник 15"/>
            <p:cNvSpPr/>
            <p:nvPr/>
          </p:nvSpPr>
          <p:spPr>
            <a:xfrm>
              <a:off x="698987" y="5131952"/>
              <a:ext cx="7214089" cy="1726042"/>
            </a:xfrm>
            <a:prstGeom prst="triangle">
              <a:avLst>
                <a:gd name="adj" fmla="val 26559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10934700" y="3568700"/>
            <a:ext cx="1257300" cy="2628900"/>
          </a:xfrm>
          <a:custGeom>
            <a:avLst/>
            <a:gdLst>
              <a:gd name="connsiteX0" fmla="*/ 0 w 1257300"/>
              <a:gd name="connsiteY0" fmla="*/ 2628900 h 2628900"/>
              <a:gd name="connsiteX1" fmla="*/ 1257300 w 1257300"/>
              <a:gd name="connsiteY1" fmla="*/ 1676400 h 2628900"/>
              <a:gd name="connsiteX2" fmla="*/ 1257300 w 1257300"/>
              <a:gd name="connsiteY2" fmla="*/ 0 h 2628900"/>
              <a:gd name="connsiteX3" fmla="*/ 0 w 125730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7300" h="2628900">
                <a:moveTo>
                  <a:pt x="0" y="2628900"/>
                </a:moveTo>
                <a:lnTo>
                  <a:pt x="1257300" y="1676400"/>
                </a:lnTo>
                <a:lnTo>
                  <a:pt x="1257300" y="0"/>
                </a:lnTo>
                <a:lnTo>
                  <a:pt x="0" y="262890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23767" y="395372"/>
            <a:ext cx="100682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Применение схем при решении вероятностных задач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2400" y="1280484"/>
            <a:ext cx="115321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Задание №2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Какова вероятность того, что вы сегодня получите положительную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(4 или 5) оценку?</a:t>
            </a:r>
          </a:p>
        </p:txBody>
      </p:sp>
    </p:spTree>
    <p:extLst>
      <p:ext uri="{BB962C8B-B14F-4D97-AF65-F5344CB8AC3E}">
        <p14:creationId xmlns:p14="http://schemas.microsoft.com/office/powerpoint/2010/main" val="2361202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7584" y="-17585"/>
            <a:ext cx="12209584" cy="1160585"/>
            <a:chOff x="-17584" y="-17585"/>
            <a:chExt cx="25354096" cy="6875586"/>
          </a:xfrm>
        </p:grpSpPr>
        <p:sp>
          <p:nvSpPr>
            <p:cNvPr id="6" name="Полилиния 5"/>
            <p:cNvSpPr/>
            <p:nvPr/>
          </p:nvSpPr>
          <p:spPr>
            <a:xfrm>
              <a:off x="-8793" y="-17585"/>
              <a:ext cx="7895493" cy="5099539"/>
            </a:xfrm>
            <a:custGeom>
              <a:avLst/>
              <a:gdLst>
                <a:gd name="connsiteX0" fmla="*/ 0 w 9328638"/>
                <a:gd name="connsiteY0" fmla="*/ 0 h 5055577"/>
                <a:gd name="connsiteX1" fmla="*/ 0 w 9328638"/>
                <a:gd name="connsiteY1" fmla="*/ 2681654 h 5055577"/>
                <a:gd name="connsiteX2" fmla="*/ 3077307 w 9328638"/>
                <a:gd name="connsiteY2" fmla="*/ 5055577 h 5055577"/>
                <a:gd name="connsiteX3" fmla="*/ 9328638 w 9328638"/>
                <a:gd name="connsiteY3" fmla="*/ 17585 h 505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8638" h="5055577">
                  <a:moveTo>
                    <a:pt x="0" y="0"/>
                  </a:moveTo>
                  <a:lnTo>
                    <a:pt x="0" y="2681654"/>
                  </a:lnTo>
                  <a:lnTo>
                    <a:pt x="3077307" y="5055577"/>
                  </a:lnTo>
                  <a:lnTo>
                    <a:pt x="9328638" y="17585"/>
                  </a:lnTo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>
              <a:off x="672611" y="5205045"/>
              <a:ext cx="24663901" cy="1652956"/>
            </a:xfrm>
            <a:prstGeom prst="triangle">
              <a:avLst>
                <a:gd name="adj" fmla="val 755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олилиния 2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2682551" y="86593"/>
              <a:ext cx="5248124" cy="4995368"/>
            </a:xfrm>
            <a:prstGeom prst="line">
              <a:avLst/>
            </a:prstGeom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Прямоугольник 12"/>
          <p:cNvSpPr/>
          <p:nvPr/>
        </p:nvSpPr>
        <p:spPr>
          <a:xfrm>
            <a:off x="-17584" y="1142999"/>
            <a:ext cx="12209584" cy="1143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 flipH="1">
            <a:off x="8372891" y="5297098"/>
            <a:ext cx="3819109" cy="1560903"/>
            <a:chOff x="-17584" y="2778368"/>
            <a:chExt cx="7930660" cy="4079631"/>
          </a:xfrm>
        </p:grpSpPr>
        <p:sp>
          <p:nvSpPr>
            <p:cNvPr id="16" name="Равнобедренный треугольник 15"/>
            <p:cNvSpPr/>
            <p:nvPr/>
          </p:nvSpPr>
          <p:spPr>
            <a:xfrm>
              <a:off x="698987" y="5131952"/>
              <a:ext cx="7214089" cy="1726042"/>
            </a:xfrm>
            <a:prstGeom prst="triangle">
              <a:avLst>
                <a:gd name="adj" fmla="val 26559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10934700" y="3568700"/>
            <a:ext cx="1257300" cy="2628900"/>
          </a:xfrm>
          <a:custGeom>
            <a:avLst/>
            <a:gdLst>
              <a:gd name="connsiteX0" fmla="*/ 0 w 1257300"/>
              <a:gd name="connsiteY0" fmla="*/ 2628900 h 2628900"/>
              <a:gd name="connsiteX1" fmla="*/ 1257300 w 1257300"/>
              <a:gd name="connsiteY1" fmla="*/ 1676400 h 2628900"/>
              <a:gd name="connsiteX2" fmla="*/ 1257300 w 1257300"/>
              <a:gd name="connsiteY2" fmla="*/ 0 h 2628900"/>
              <a:gd name="connsiteX3" fmla="*/ 0 w 125730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7300" h="2628900">
                <a:moveTo>
                  <a:pt x="0" y="2628900"/>
                </a:moveTo>
                <a:lnTo>
                  <a:pt x="1257300" y="1676400"/>
                </a:lnTo>
                <a:lnTo>
                  <a:pt x="1257300" y="0"/>
                </a:lnTo>
                <a:lnTo>
                  <a:pt x="0" y="262890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23767" y="395372"/>
            <a:ext cx="100682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Применение схем при решении вероятностных задач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2400" y="1280484"/>
            <a:ext cx="115321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Задание №3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Какова вероятность того, что завтра будет солнечная погода?</a:t>
            </a:r>
          </a:p>
        </p:txBody>
      </p:sp>
    </p:spTree>
    <p:extLst>
      <p:ext uri="{BB962C8B-B14F-4D97-AF65-F5344CB8AC3E}">
        <p14:creationId xmlns:p14="http://schemas.microsoft.com/office/powerpoint/2010/main" val="15945683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7584" y="-17585"/>
            <a:ext cx="12209584" cy="1160585"/>
            <a:chOff x="-17584" y="-17585"/>
            <a:chExt cx="25354096" cy="6875586"/>
          </a:xfrm>
        </p:grpSpPr>
        <p:sp>
          <p:nvSpPr>
            <p:cNvPr id="6" name="Полилиния 5"/>
            <p:cNvSpPr/>
            <p:nvPr/>
          </p:nvSpPr>
          <p:spPr>
            <a:xfrm>
              <a:off x="-8793" y="-17585"/>
              <a:ext cx="7895493" cy="5099539"/>
            </a:xfrm>
            <a:custGeom>
              <a:avLst/>
              <a:gdLst>
                <a:gd name="connsiteX0" fmla="*/ 0 w 9328638"/>
                <a:gd name="connsiteY0" fmla="*/ 0 h 5055577"/>
                <a:gd name="connsiteX1" fmla="*/ 0 w 9328638"/>
                <a:gd name="connsiteY1" fmla="*/ 2681654 h 5055577"/>
                <a:gd name="connsiteX2" fmla="*/ 3077307 w 9328638"/>
                <a:gd name="connsiteY2" fmla="*/ 5055577 h 5055577"/>
                <a:gd name="connsiteX3" fmla="*/ 9328638 w 9328638"/>
                <a:gd name="connsiteY3" fmla="*/ 17585 h 505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8638" h="5055577">
                  <a:moveTo>
                    <a:pt x="0" y="0"/>
                  </a:moveTo>
                  <a:lnTo>
                    <a:pt x="0" y="2681654"/>
                  </a:lnTo>
                  <a:lnTo>
                    <a:pt x="3077307" y="5055577"/>
                  </a:lnTo>
                  <a:lnTo>
                    <a:pt x="9328638" y="17585"/>
                  </a:lnTo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>
              <a:off x="672611" y="5205045"/>
              <a:ext cx="24663901" cy="1652956"/>
            </a:xfrm>
            <a:prstGeom prst="triangle">
              <a:avLst>
                <a:gd name="adj" fmla="val 755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олилиния 2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2682551" y="86593"/>
              <a:ext cx="5248124" cy="4995368"/>
            </a:xfrm>
            <a:prstGeom prst="line">
              <a:avLst/>
            </a:prstGeom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Прямоугольник 12"/>
          <p:cNvSpPr/>
          <p:nvPr/>
        </p:nvSpPr>
        <p:spPr>
          <a:xfrm>
            <a:off x="-17584" y="1142999"/>
            <a:ext cx="12209584" cy="1143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 flipH="1">
            <a:off x="8372891" y="5297098"/>
            <a:ext cx="3819109" cy="1560903"/>
            <a:chOff x="-17584" y="2778368"/>
            <a:chExt cx="7930660" cy="4079631"/>
          </a:xfrm>
        </p:grpSpPr>
        <p:sp>
          <p:nvSpPr>
            <p:cNvPr id="16" name="Равнобедренный треугольник 15"/>
            <p:cNvSpPr/>
            <p:nvPr/>
          </p:nvSpPr>
          <p:spPr>
            <a:xfrm>
              <a:off x="698987" y="5131952"/>
              <a:ext cx="7214089" cy="1726042"/>
            </a:xfrm>
            <a:prstGeom prst="triangle">
              <a:avLst>
                <a:gd name="adj" fmla="val 26559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10934700" y="3568700"/>
            <a:ext cx="1257300" cy="2628900"/>
          </a:xfrm>
          <a:custGeom>
            <a:avLst/>
            <a:gdLst>
              <a:gd name="connsiteX0" fmla="*/ 0 w 1257300"/>
              <a:gd name="connsiteY0" fmla="*/ 2628900 h 2628900"/>
              <a:gd name="connsiteX1" fmla="*/ 1257300 w 1257300"/>
              <a:gd name="connsiteY1" fmla="*/ 1676400 h 2628900"/>
              <a:gd name="connsiteX2" fmla="*/ 1257300 w 1257300"/>
              <a:gd name="connsiteY2" fmla="*/ 0 h 2628900"/>
              <a:gd name="connsiteX3" fmla="*/ 0 w 125730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7300" h="2628900">
                <a:moveTo>
                  <a:pt x="0" y="2628900"/>
                </a:moveTo>
                <a:lnTo>
                  <a:pt x="1257300" y="1676400"/>
                </a:lnTo>
                <a:lnTo>
                  <a:pt x="1257300" y="0"/>
                </a:lnTo>
                <a:lnTo>
                  <a:pt x="0" y="262890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23767" y="395372"/>
            <a:ext cx="100682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Применение схем при решении вероятностных задач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2172" y="1311819"/>
            <a:ext cx="119464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/>
              <a:t>Если </a:t>
            </a:r>
            <a:r>
              <a:rPr lang="ru-RU" sz="2000" b="1" dirty="0" smtClean="0"/>
              <a:t>шахматист А. играет </a:t>
            </a:r>
            <a:r>
              <a:rPr lang="ru-RU" sz="2000" b="1" dirty="0"/>
              <a:t>белыми фигурами, то он выигрывает у шахматиста Б. с вероятностью 0,52. </a:t>
            </a:r>
            <a:endParaRPr lang="ru-RU" sz="2000" b="1" dirty="0" smtClean="0"/>
          </a:p>
          <a:p>
            <a:pPr algn="just"/>
            <a:r>
              <a:rPr lang="ru-RU" sz="2000" b="1" dirty="0" smtClean="0"/>
              <a:t>Если </a:t>
            </a:r>
            <a:r>
              <a:rPr lang="ru-RU" sz="2000" b="1" dirty="0"/>
              <a:t>А. играет черными, то А. выигрывает у Б. с вероятностью 0,3. Шахматисты А. и Б. играют две партии, причём во второй партии меняют цвет фигур. Найдите вероятность того, что А. выиграет оба раза.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921032647"/>
              </p:ext>
            </p:extLst>
          </p:nvPr>
        </p:nvGraphicFramePr>
        <p:xfrm>
          <a:off x="112172" y="2327481"/>
          <a:ext cx="10579100" cy="45305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616675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7584" y="-17585"/>
            <a:ext cx="12209584" cy="1160585"/>
            <a:chOff x="-17584" y="-17585"/>
            <a:chExt cx="25354096" cy="6875586"/>
          </a:xfrm>
        </p:grpSpPr>
        <p:sp>
          <p:nvSpPr>
            <p:cNvPr id="6" name="Полилиния 5"/>
            <p:cNvSpPr/>
            <p:nvPr/>
          </p:nvSpPr>
          <p:spPr>
            <a:xfrm>
              <a:off x="-8793" y="-17585"/>
              <a:ext cx="7895493" cy="5099539"/>
            </a:xfrm>
            <a:custGeom>
              <a:avLst/>
              <a:gdLst>
                <a:gd name="connsiteX0" fmla="*/ 0 w 9328638"/>
                <a:gd name="connsiteY0" fmla="*/ 0 h 5055577"/>
                <a:gd name="connsiteX1" fmla="*/ 0 w 9328638"/>
                <a:gd name="connsiteY1" fmla="*/ 2681654 h 5055577"/>
                <a:gd name="connsiteX2" fmla="*/ 3077307 w 9328638"/>
                <a:gd name="connsiteY2" fmla="*/ 5055577 h 5055577"/>
                <a:gd name="connsiteX3" fmla="*/ 9328638 w 9328638"/>
                <a:gd name="connsiteY3" fmla="*/ 17585 h 505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8638" h="5055577">
                  <a:moveTo>
                    <a:pt x="0" y="0"/>
                  </a:moveTo>
                  <a:lnTo>
                    <a:pt x="0" y="2681654"/>
                  </a:lnTo>
                  <a:lnTo>
                    <a:pt x="3077307" y="5055577"/>
                  </a:lnTo>
                  <a:lnTo>
                    <a:pt x="9328638" y="17585"/>
                  </a:lnTo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>
              <a:off x="672611" y="5205045"/>
              <a:ext cx="24663901" cy="1652956"/>
            </a:xfrm>
            <a:prstGeom prst="triangle">
              <a:avLst>
                <a:gd name="adj" fmla="val 755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олилиния 2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2682551" y="86593"/>
              <a:ext cx="5248124" cy="4995368"/>
            </a:xfrm>
            <a:prstGeom prst="line">
              <a:avLst/>
            </a:prstGeom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Прямоугольник 12"/>
          <p:cNvSpPr/>
          <p:nvPr/>
        </p:nvSpPr>
        <p:spPr>
          <a:xfrm>
            <a:off x="-17584" y="1142999"/>
            <a:ext cx="12209584" cy="1143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 flipH="1">
            <a:off x="8372891" y="5297098"/>
            <a:ext cx="3819109" cy="1560903"/>
            <a:chOff x="-17584" y="2778368"/>
            <a:chExt cx="7930660" cy="4079631"/>
          </a:xfrm>
        </p:grpSpPr>
        <p:sp>
          <p:nvSpPr>
            <p:cNvPr id="16" name="Равнобедренный треугольник 15"/>
            <p:cNvSpPr/>
            <p:nvPr/>
          </p:nvSpPr>
          <p:spPr>
            <a:xfrm>
              <a:off x="698987" y="5131952"/>
              <a:ext cx="7214089" cy="1726042"/>
            </a:xfrm>
            <a:prstGeom prst="triangle">
              <a:avLst>
                <a:gd name="adj" fmla="val 26559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10934700" y="3568700"/>
            <a:ext cx="1257300" cy="2628900"/>
          </a:xfrm>
          <a:custGeom>
            <a:avLst/>
            <a:gdLst>
              <a:gd name="connsiteX0" fmla="*/ 0 w 1257300"/>
              <a:gd name="connsiteY0" fmla="*/ 2628900 h 2628900"/>
              <a:gd name="connsiteX1" fmla="*/ 1257300 w 1257300"/>
              <a:gd name="connsiteY1" fmla="*/ 1676400 h 2628900"/>
              <a:gd name="connsiteX2" fmla="*/ 1257300 w 1257300"/>
              <a:gd name="connsiteY2" fmla="*/ 0 h 2628900"/>
              <a:gd name="connsiteX3" fmla="*/ 0 w 125730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7300" h="2628900">
                <a:moveTo>
                  <a:pt x="0" y="2628900"/>
                </a:moveTo>
                <a:lnTo>
                  <a:pt x="1257300" y="1676400"/>
                </a:lnTo>
                <a:lnTo>
                  <a:pt x="1257300" y="0"/>
                </a:lnTo>
                <a:lnTo>
                  <a:pt x="0" y="262890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23767" y="395372"/>
            <a:ext cx="100682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Применение схем при решении вероятностных задач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2172" y="1311819"/>
            <a:ext cx="119464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/>
              <a:t>Если </a:t>
            </a:r>
            <a:r>
              <a:rPr lang="ru-RU" sz="2000" b="1" dirty="0" smtClean="0"/>
              <a:t>шахматист А. играет </a:t>
            </a:r>
            <a:r>
              <a:rPr lang="ru-RU" sz="2000" b="1" dirty="0"/>
              <a:t>белыми фигурами, то он выигрывает у шахматиста Б. с вероятностью 0,52. </a:t>
            </a:r>
            <a:endParaRPr lang="ru-RU" sz="2000" b="1" dirty="0" smtClean="0"/>
          </a:p>
          <a:p>
            <a:pPr algn="just"/>
            <a:r>
              <a:rPr lang="ru-RU" sz="2000" b="1" dirty="0" smtClean="0"/>
              <a:t>Если </a:t>
            </a:r>
            <a:r>
              <a:rPr lang="ru-RU" sz="2000" b="1" dirty="0"/>
              <a:t>А. играет черными, то А. выигрывает у Б. с вероятностью 0,3. Шахматисты А. и Б. играют две партии, причём во второй партии меняют цвет фигур. Найдите вероятность того, что А. выиграет оба раза.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782444417"/>
              </p:ext>
            </p:extLst>
          </p:nvPr>
        </p:nvGraphicFramePr>
        <p:xfrm>
          <a:off x="112172" y="2407399"/>
          <a:ext cx="9997736" cy="3870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965295" y="2315196"/>
            <a:ext cx="199766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*</a:t>
            </a:r>
          </a:p>
          <a:p>
            <a:pPr algn="ctr"/>
            <a:r>
              <a:rPr lang="ru-RU" sz="5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ИЛИ +</a:t>
            </a:r>
            <a:endParaRPr lang="ru-RU" sz="5400" b="0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5391150" y="2200896"/>
            <a:ext cx="5572977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71281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7584" y="-17585"/>
            <a:ext cx="12209584" cy="1160585"/>
            <a:chOff x="-17584" y="-17585"/>
            <a:chExt cx="25354096" cy="6875586"/>
          </a:xfrm>
        </p:grpSpPr>
        <p:sp>
          <p:nvSpPr>
            <p:cNvPr id="6" name="Полилиния 5"/>
            <p:cNvSpPr/>
            <p:nvPr/>
          </p:nvSpPr>
          <p:spPr>
            <a:xfrm>
              <a:off x="-8793" y="-17585"/>
              <a:ext cx="7895493" cy="5099539"/>
            </a:xfrm>
            <a:custGeom>
              <a:avLst/>
              <a:gdLst>
                <a:gd name="connsiteX0" fmla="*/ 0 w 9328638"/>
                <a:gd name="connsiteY0" fmla="*/ 0 h 5055577"/>
                <a:gd name="connsiteX1" fmla="*/ 0 w 9328638"/>
                <a:gd name="connsiteY1" fmla="*/ 2681654 h 5055577"/>
                <a:gd name="connsiteX2" fmla="*/ 3077307 w 9328638"/>
                <a:gd name="connsiteY2" fmla="*/ 5055577 h 5055577"/>
                <a:gd name="connsiteX3" fmla="*/ 9328638 w 9328638"/>
                <a:gd name="connsiteY3" fmla="*/ 17585 h 505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8638" h="5055577">
                  <a:moveTo>
                    <a:pt x="0" y="0"/>
                  </a:moveTo>
                  <a:lnTo>
                    <a:pt x="0" y="2681654"/>
                  </a:lnTo>
                  <a:lnTo>
                    <a:pt x="3077307" y="5055577"/>
                  </a:lnTo>
                  <a:lnTo>
                    <a:pt x="9328638" y="17585"/>
                  </a:lnTo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>
              <a:off x="672611" y="5205045"/>
              <a:ext cx="24663901" cy="1652956"/>
            </a:xfrm>
            <a:prstGeom prst="triangle">
              <a:avLst>
                <a:gd name="adj" fmla="val 755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олилиния 2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2682551" y="86593"/>
              <a:ext cx="5248124" cy="4995368"/>
            </a:xfrm>
            <a:prstGeom prst="line">
              <a:avLst/>
            </a:prstGeom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Прямоугольник 12"/>
          <p:cNvSpPr/>
          <p:nvPr/>
        </p:nvSpPr>
        <p:spPr>
          <a:xfrm>
            <a:off x="-17584" y="1142999"/>
            <a:ext cx="12209584" cy="1143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 flipH="1">
            <a:off x="8372891" y="5297098"/>
            <a:ext cx="3819109" cy="1560903"/>
            <a:chOff x="-17584" y="2778368"/>
            <a:chExt cx="7930660" cy="4079631"/>
          </a:xfrm>
        </p:grpSpPr>
        <p:sp>
          <p:nvSpPr>
            <p:cNvPr id="16" name="Равнобедренный треугольник 15"/>
            <p:cNvSpPr/>
            <p:nvPr/>
          </p:nvSpPr>
          <p:spPr>
            <a:xfrm>
              <a:off x="698987" y="5131952"/>
              <a:ext cx="7214089" cy="1726042"/>
            </a:xfrm>
            <a:prstGeom prst="triangle">
              <a:avLst>
                <a:gd name="adj" fmla="val 26559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10934700" y="3568700"/>
            <a:ext cx="1257300" cy="2628900"/>
          </a:xfrm>
          <a:custGeom>
            <a:avLst/>
            <a:gdLst>
              <a:gd name="connsiteX0" fmla="*/ 0 w 1257300"/>
              <a:gd name="connsiteY0" fmla="*/ 2628900 h 2628900"/>
              <a:gd name="connsiteX1" fmla="*/ 1257300 w 1257300"/>
              <a:gd name="connsiteY1" fmla="*/ 1676400 h 2628900"/>
              <a:gd name="connsiteX2" fmla="*/ 1257300 w 1257300"/>
              <a:gd name="connsiteY2" fmla="*/ 0 h 2628900"/>
              <a:gd name="connsiteX3" fmla="*/ 0 w 125730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7300" h="2628900">
                <a:moveTo>
                  <a:pt x="0" y="2628900"/>
                </a:moveTo>
                <a:lnTo>
                  <a:pt x="1257300" y="1676400"/>
                </a:lnTo>
                <a:lnTo>
                  <a:pt x="1257300" y="0"/>
                </a:lnTo>
                <a:lnTo>
                  <a:pt x="0" y="262890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23767" y="395372"/>
            <a:ext cx="100682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Применение схем при решении вероятностных задач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2172" y="1311819"/>
            <a:ext cx="119464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/>
              <a:t>Две фабрики выпускают одинаковые стекла для автомобильных фар. Первая фабрика выпускает 45% этих стекол, вторая — 55%. Первая фабрика выпускает 3% бракованных стекол, а вторая — 1%. Найдите вероятность того, что случайно купленное в магазине стекло окажется бракованным</a:t>
            </a:r>
            <a:r>
              <a:rPr lang="ru-RU" sz="2000" b="1" dirty="0" smtClean="0"/>
              <a:t>.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061216131"/>
              </p:ext>
            </p:extLst>
          </p:nvPr>
        </p:nvGraphicFramePr>
        <p:xfrm>
          <a:off x="112172" y="2327481"/>
          <a:ext cx="10579100" cy="45305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076172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7584" y="-17585"/>
            <a:ext cx="12209584" cy="1160585"/>
            <a:chOff x="-17584" y="-17585"/>
            <a:chExt cx="25354096" cy="6875586"/>
          </a:xfrm>
        </p:grpSpPr>
        <p:sp>
          <p:nvSpPr>
            <p:cNvPr id="6" name="Полилиния 5"/>
            <p:cNvSpPr/>
            <p:nvPr/>
          </p:nvSpPr>
          <p:spPr>
            <a:xfrm>
              <a:off x="-8793" y="-17585"/>
              <a:ext cx="7895493" cy="5099539"/>
            </a:xfrm>
            <a:custGeom>
              <a:avLst/>
              <a:gdLst>
                <a:gd name="connsiteX0" fmla="*/ 0 w 9328638"/>
                <a:gd name="connsiteY0" fmla="*/ 0 h 5055577"/>
                <a:gd name="connsiteX1" fmla="*/ 0 w 9328638"/>
                <a:gd name="connsiteY1" fmla="*/ 2681654 h 5055577"/>
                <a:gd name="connsiteX2" fmla="*/ 3077307 w 9328638"/>
                <a:gd name="connsiteY2" fmla="*/ 5055577 h 5055577"/>
                <a:gd name="connsiteX3" fmla="*/ 9328638 w 9328638"/>
                <a:gd name="connsiteY3" fmla="*/ 17585 h 505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8638" h="5055577">
                  <a:moveTo>
                    <a:pt x="0" y="0"/>
                  </a:moveTo>
                  <a:lnTo>
                    <a:pt x="0" y="2681654"/>
                  </a:lnTo>
                  <a:lnTo>
                    <a:pt x="3077307" y="5055577"/>
                  </a:lnTo>
                  <a:lnTo>
                    <a:pt x="9328638" y="17585"/>
                  </a:lnTo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>
              <a:off x="672611" y="5205045"/>
              <a:ext cx="24663901" cy="1652956"/>
            </a:xfrm>
            <a:prstGeom prst="triangle">
              <a:avLst>
                <a:gd name="adj" fmla="val 755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олилиния 2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2682551" y="86593"/>
              <a:ext cx="5248124" cy="4995368"/>
            </a:xfrm>
            <a:prstGeom prst="line">
              <a:avLst/>
            </a:prstGeom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Прямоугольник 12"/>
          <p:cNvSpPr/>
          <p:nvPr/>
        </p:nvSpPr>
        <p:spPr>
          <a:xfrm>
            <a:off x="-17584" y="1142999"/>
            <a:ext cx="12209584" cy="1143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 flipH="1">
            <a:off x="8372891" y="5297098"/>
            <a:ext cx="3819109" cy="1560903"/>
            <a:chOff x="-17584" y="2778368"/>
            <a:chExt cx="7930660" cy="4079631"/>
          </a:xfrm>
        </p:grpSpPr>
        <p:sp>
          <p:nvSpPr>
            <p:cNvPr id="16" name="Равнобедренный треугольник 15"/>
            <p:cNvSpPr/>
            <p:nvPr/>
          </p:nvSpPr>
          <p:spPr>
            <a:xfrm>
              <a:off x="698987" y="5131952"/>
              <a:ext cx="7214089" cy="1726042"/>
            </a:xfrm>
            <a:prstGeom prst="triangle">
              <a:avLst>
                <a:gd name="adj" fmla="val 26559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10934700" y="3568700"/>
            <a:ext cx="1257300" cy="2628900"/>
          </a:xfrm>
          <a:custGeom>
            <a:avLst/>
            <a:gdLst>
              <a:gd name="connsiteX0" fmla="*/ 0 w 1257300"/>
              <a:gd name="connsiteY0" fmla="*/ 2628900 h 2628900"/>
              <a:gd name="connsiteX1" fmla="*/ 1257300 w 1257300"/>
              <a:gd name="connsiteY1" fmla="*/ 1676400 h 2628900"/>
              <a:gd name="connsiteX2" fmla="*/ 1257300 w 1257300"/>
              <a:gd name="connsiteY2" fmla="*/ 0 h 2628900"/>
              <a:gd name="connsiteX3" fmla="*/ 0 w 125730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7300" h="2628900">
                <a:moveTo>
                  <a:pt x="0" y="2628900"/>
                </a:moveTo>
                <a:lnTo>
                  <a:pt x="1257300" y="1676400"/>
                </a:lnTo>
                <a:lnTo>
                  <a:pt x="1257300" y="0"/>
                </a:lnTo>
                <a:lnTo>
                  <a:pt x="0" y="262890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23767" y="395372"/>
            <a:ext cx="100682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Применение схем при решении вероятностных задач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2172" y="1311819"/>
            <a:ext cx="119464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/>
              <a:t>Две фабрики выпускают одинаковые стекла для автомобильных фар. Первая фабрика выпускает 45% этих стекол, вторая — 55%. Первая фабрика выпускает 3% бракованных стекол, а вторая — 1%. Найдите вероятность того, что случайно купленное в магазине стекло окажется бракованным</a:t>
            </a:r>
            <a:r>
              <a:rPr lang="ru-RU" sz="2000" b="1" dirty="0" smtClean="0"/>
              <a:t>.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760099672"/>
              </p:ext>
            </p:extLst>
          </p:nvPr>
        </p:nvGraphicFramePr>
        <p:xfrm>
          <a:off x="112172" y="2327481"/>
          <a:ext cx="9755728" cy="45305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703892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7584" y="-17585"/>
            <a:ext cx="12209584" cy="1160585"/>
            <a:chOff x="-17584" y="-17585"/>
            <a:chExt cx="25354096" cy="6875586"/>
          </a:xfrm>
        </p:grpSpPr>
        <p:sp>
          <p:nvSpPr>
            <p:cNvPr id="6" name="Полилиния 5"/>
            <p:cNvSpPr/>
            <p:nvPr/>
          </p:nvSpPr>
          <p:spPr>
            <a:xfrm>
              <a:off x="-8793" y="-17585"/>
              <a:ext cx="7895493" cy="5099539"/>
            </a:xfrm>
            <a:custGeom>
              <a:avLst/>
              <a:gdLst>
                <a:gd name="connsiteX0" fmla="*/ 0 w 9328638"/>
                <a:gd name="connsiteY0" fmla="*/ 0 h 5055577"/>
                <a:gd name="connsiteX1" fmla="*/ 0 w 9328638"/>
                <a:gd name="connsiteY1" fmla="*/ 2681654 h 5055577"/>
                <a:gd name="connsiteX2" fmla="*/ 3077307 w 9328638"/>
                <a:gd name="connsiteY2" fmla="*/ 5055577 h 5055577"/>
                <a:gd name="connsiteX3" fmla="*/ 9328638 w 9328638"/>
                <a:gd name="connsiteY3" fmla="*/ 17585 h 505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8638" h="5055577">
                  <a:moveTo>
                    <a:pt x="0" y="0"/>
                  </a:moveTo>
                  <a:lnTo>
                    <a:pt x="0" y="2681654"/>
                  </a:lnTo>
                  <a:lnTo>
                    <a:pt x="3077307" y="5055577"/>
                  </a:lnTo>
                  <a:lnTo>
                    <a:pt x="9328638" y="17585"/>
                  </a:lnTo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>
              <a:off x="672611" y="5205045"/>
              <a:ext cx="24663901" cy="1652956"/>
            </a:xfrm>
            <a:prstGeom prst="triangle">
              <a:avLst>
                <a:gd name="adj" fmla="val 755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олилиния 2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2682551" y="86593"/>
              <a:ext cx="5248124" cy="4995368"/>
            </a:xfrm>
            <a:prstGeom prst="line">
              <a:avLst/>
            </a:prstGeom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Прямоугольник 12"/>
          <p:cNvSpPr/>
          <p:nvPr/>
        </p:nvSpPr>
        <p:spPr>
          <a:xfrm>
            <a:off x="-17584" y="1142999"/>
            <a:ext cx="12209584" cy="1143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 flipH="1">
            <a:off x="8372891" y="5297098"/>
            <a:ext cx="3819109" cy="1560903"/>
            <a:chOff x="-17584" y="2778368"/>
            <a:chExt cx="7930660" cy="4079631"/>
          </a:xfrm>
        </p:grpSpPr>
        <p:sp>
          <p:nvSpPr>
            <p:cNvPr id="16" name="Равнобедренный треугольник 15"/>
            <p:cNvSpPr/>
            <p:nvPr/>
          </p:nvSpPr>
          <p:spPr>
            <a:xfrm>
              <a:off x="698987" y="5131952"/>
              <a:ext cx="7214089" cy="1726042"/>
            </a:xfrm>
            <a:prstGeom prst="triangle">
              <a:avLst>
                <a:gd name="adj" fmla="val 26559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10934700" y="3568700"/>
            <a:ext cx="1257300" cy="2628900"/>
          </a:xfrm>
          <a:custGeom>
            <a:avLst/>
            <a:gdLst>
              <a:gd name="connsiteX0" fmla="*/ 0 w 1257300"/>
              <a:gd name="connsiteY0" fmla="*/ 2628900 h 2628900"/>
              <a:gd name="connsiteX1" fmla="*/ 1257300 w 1257300"/>
              <a:gd name="connsiteY1" fmla="*/ 1676400 h 2628900"/>
              <a:gd name="connsiteX2" fmla="*/ 1257300 w 1257300"/>
              <a:gd name="connsiteY2" fmla="*/ 0 h 2628900"/>
              <a:gd name="connsiteX3" fmla="*/ 0 w 125730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7300" h="2628900">
                <a:moveTo>
                  <a:pt x="0" y="2628900"/>
                </a:moveTo>
                <a:lnTo>
                  <a:pt x="1257300" y="1676400"/>
                </a:lnTo>
                <a:lnTo>
                  <a:pt x="1257300" y="0"/>
                </a:lnTo>
                <a:lnTo>
                  <a:pt x="0" y="262890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23767" y="395372"/>
            <a:ext cx="100682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Применение схем при решении вероятностных задач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2172" y="1311819"/>
            <a:ext cx="119464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/>
              <a:t>Две фабрики выпускают одинаковые стекла для автомобильных фар. Первая фабрика выпускает 45% этих стекол, вторая — 55%. Первая фабрика выпускает 3% бракованных стекол, а вторая — 1%. Найдите вероятность того, что случайно купленное в магазине стекло окажется бракованным</a:t>
            </a:r>
            <a:r>
              <a:rPr lang="ru-RU" sz="2000" b="1" dirty="0" smtClean="0"/>
              <a:t>.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81574675"/>
              </p:ext>
            </p:extLst>
          </p:nvPr>
        </p:nvGraphicFramePr>
        <p:xfrm>
          <a:off x="112172" y="2327481"/>
          <a:ext cx="9755728" cy="45305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>
            <a:off x="314788" y="2327482"/>
            <a:ext cx="926736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3200400" y="3568700"/>
            <a:ext cx="933450" cy="45085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1152217" y="5128823"/>
            <a:ext cx="933450" cy="45085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6175473" y="3586265"/>
            <a:ext cx="933450" cy="45085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6182165" y="5108572"/>
            <a:ext cx="933450" cy="45085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38029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7584" y="-17585"/>
            <a:ext cx="12209584" cy="1160585"/>
            <a:chOff x="-17584" y="-17585"/>
            <a:chExt cx="25354096" cy="6875586"/>
          </a:xfrm>
        </p:grpSpPr>
        <p:sp>
          <p:nvSpPr>
            <p:cNvPr id="6" name="Полилиния 5"/>
            <p:cNvSpPr/>
            <p:nvPr/>
          </p:nvSpPr>
          <p:spPr>
            <a:xfrm>
              <a:off x="-8793" y="-17585"/>
              <a:ext cx="7895493" cy="5099539"/>
            </a:xfrm>
            <a:custGeom>
              <a:avLst/>
              <a:gdLst>
                <a:gd name="connsiteX0" fmla="*/ 0 w 9328638"/>
                <a:gd name="connsiteY0" fmla="*/ 0 h 5055577"/>
                <a:gd name="connsiteX1" fmla="*/ 0 w 9328638"/>
                <a:gd name="connsiteY1" fmla="*/ 2681654 h 5055577"/>
                <a:gd name="connsiteX2" fmla="*/ 3077307 w 9328638"/>
                <a:gd name="connsiteY2" fmla="*/ 5055577 h 5055577"/>
                <a:gd name="connsiteX3" fmla="*/ 9328638 w 9328638"/>
                <a:gd name="connsiteY3" fmla="*/ 17585 h 505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8638" h="5055577">
                  <a:moveTo>
                    <a:pt x="0" y="0"/>
                  </a:moveTo>
                  <a:lnTo>
                    <a:pt x="0" y="2681654"/>
                  </a:lnTo>
                  <a:lnTo>
                    <a:pt x="3077307" y="5055577"/>
                  </a:lnTo>
                  <a:lnTo>
                    <a:pt x="9328638" y="17585"/>
                  </a:lnTo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>
              <a:off x="672611" y="5205045"/>
              <a:ext cx="24663901" cy="1652956"/>
            </a:xfrm>
            <a:prstGeom prst="triangle">
              <a:avLst>
                <a:gd name="adj" fmla="val 755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олилиния 2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2682551" y="86593"/>
              <a:ext cx="5248124" cy="4995368"/>
            </a:xfrm>
            <a:prstGeom prst="line">
              <a:avLst/>
            </a:prstGeom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Прямоугольник 12"/>
          <p:cNvSpPr/>
          <p:nvPr/>
        </p:nvSpPr>
        <p:spPr>
          <a:xfrm>
            <a:off x="-17584" y="1142999"/>
            <a:ext cx="12209584" cy="1143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 flipH="1">
            <a:off x="8372891" y="5297098"/>
            <a:ext cx="3819109" cy="1560903"/>
            <a:chOff x="-17584" y="2778368"/>
            <a:chExt cx="7930660" cy="4079631"/>
          </a:xfrm>
        </p:grpSpPr>
        <p:sp>
          <p:nvSpPr>
            <p:cNvPr id="16" name="Равнобедренный треугольник 15"/>
            <p:cNvSpPr/>
            <p:nvPr/>
          </p:nvSpPr>
          <p:spPr>
            <a:xfrm>
              <a:off x="698987" y="5131952"/>
              <a:ext cx="7214089" cy="1726042"/>
            </a:xfrm>
            <a:prstGeom prst="triangle">
              <a:avLst>
                <a:gd name="adj" fmla="val 26559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10934700" y="3568700"/>
            <a:ext cx="1257300" cy="2628900"/>
          </a:xfrm>
          <a:custGeom>
            <a:avLst/>
            <a:gdLst>
              <a:gd name="connsiteX0" fmla="*/ 0 w 1257300"/>
              <a:gd name="connsiteY0" fmla="*/ 2628900 h 2628900"/>
              <a:gd name="connsiteX1" fmla="*/ 1257300 w 1257300"/>
              <a:gd name="connsiteY1" fmla="*/ 1676400 h 2628900"/>
              <a:gd name="connsiteX2" fmla="*/ 1257300 w 1257300"/>
              <a:gd name="connsiteY2" fmla="*/ 0 h 2628900"/>
              <a:gd name="connsiteX3" fmla="*/ 0 w 125730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7300" h="2628900">
                <a:moveTo>
                  <a:pt x="0" y="2628900"/>
                </a:moveTo>
                <a:lnTo>
                  <a:pt x="1257300" y="1676400"/>
                </a:lnTo>
                <a:lnTo>
                  <a:pt x="1257300" y="0"/>
                </a:lnTo>
                <a:lnTo>
                  <a:pt x="0" y="262890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23767" y="395372"/>
            <a:ext cx="100682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Применение схем при решении вероятностных задач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2172" y="1311819"/>
            <a:ext cx="119464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/>
              <a:t>Две фабрики выпускают одинаковые стекла для автомобильных фар. Первая фабрика выпускает 45% этих стекол, вторая — 55%. Первая фабрика выпускает 3% бракованных стекол, а вторая — 1%. Найдите вероятность того, что случайно купленное в магазине стекло окажется бракованным</a:t>
            </a:r>
            <a:r>
              <a:rPr lang="ru-RU" sz="2000" b="1" dirty="0" smtClean="0"/>
              <a:t>.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81574675"/>
              </p:ext>
            </p:extLst>
          </p:nvPr>
        </p:nvGraphicFramePr>
        <p:xfrm>
          <a:off x="112172" y="2327481"/>
          <a:ext cx="9755728" cy="45305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>
            <a:off x="314788" y="2327482"/>
            <a:ext cx="926736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3200400" y="3568700"/>
            <a:ext cx="933450" cy="45085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1152217" y="5128823"/>
            <a:ext cx="933450" cy="45085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6175473" y="3586265"/>
            <a:ext cx="933450" cy="45085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6182165" y="5108572"/>
            <a:ext cx="933450" cy="45085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112172" y="2699078"/>
            <a:ext cx="32367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Стекло изготовлено 1 фабрикой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И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бракованное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754534" y="2673163"/>
            <a:ext cx="32367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Стекло изготовлено 2 фабрикой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И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бракованное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434499" y="3565733"/>
            <a:ext cx="32367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ИЛИ</a:t>
            </a:r>
          </a:p>
        </p:txBody>
      </p:sp>
    </p:spTree>
    <p:extLst>
      <p:ext uri="{BB962C8B-B14F-4D97-AF65-F5344CB8AC3E}">
        <p14:creationId xmlns:p14="http://schemas.microsoft.com/office/powerpoint/2010/main" val="12029748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7584" y="-17585"/>
            <a:ext cx="12209584" cy="1160585"/>
            <a:chOff x="-17584" y="-17585"/>
            <a:chExt cx="25354096" cy="6875586"/>
          </a:xfrm>
        </p:grpSpPr>
        <p:sp>
          <p:nvSpPr>
            <p:cNvPr id="6" name="Полилиния 5"/>
            <p:cNvSpPr/>
            <p:nvPr/>
          </p:nvSpPr>
          <p:spPr>
            <a:xfrm>
              <a:off x="-8793" y="-17585"/>
              <a:ext cx="7895493" cy="5099539"/>
            </a:xfrm>
            <a:custGeom>
              <a:avLst/>
              <a:gdLst>
                <a:gd name="connsiteX0" fmla="*/ 0 w 9328638"/>
                <a:gd name="connsiteY0" fmla="*/ 0 h 5055577"/>
                <a:gd name="connsiteX1" fmla="*/ 0 w 9328638"/>
                <a:gd name="connsiteY1" fmla="*/ 2681654 h 5055577"/>
                <a:gd name="connsiteX2" fmla="*/ 3077307 w 9328638"/>
                <a:gd name="connsiteY2" fmla="*/ 5055577 h 5055577"/>
                <a:gd name="connsiteX3" fmla="*/ 9328638 w 9328638"/>
                <a:gd name="connsiteY3" fmla="*/ 17585 h 505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8638" h="5055577">
                  <a:moveTo>
                    <a:pt x="0" y="0"/>
                  </a:moveTo>
                  <a:lnTo>
                    <a:pt x="0" y="2681654"/>
                  </a:lnTo>
                  <a:lnTo>
                    <a:pt x="3077307" y="5055577"/>
                  </a:lnTo>
                  <a:lnTo>
                    <a:pt x="9328638" y="17585"/>
                  </a:lnTo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>
              <a:off x="672611" y="5205045"/>
              <a:ext cx="24663901" cy="1652956"/>
            </a:xfrm>
            <a:prstGeom prst="triangle">
              <a:avLst>
                <a:gd name="adj" fmla="val 755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олилиния 2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2682551" y="86593"/>
              <a:ext cx="5248124" cy="4995368"/>
            </a:xfrm>
            <a:prstGeom prst="line">
              <a:avLst/>
            </a:prstGeom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Прямоугольник 12"/>
          <p:cNvSpPr/>
          <p:nvPr/>
        </p:nvSpPr>
        <p:spPr>
          <a:xfrm>
            <a:off x="-17584" y="1142999"/>
            <a:ext cx="12209584" cy="1143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 flipH="1">
            <a:off x="8372891" y="5297098"/>
            <a:ext cx="3819109" cy="1560903"/>
            <a:chOff x="-17584" y="2778368"/>
            <a:chExt cx="7930660" cy="4079631"/>
          </a:xfrm>
        </p:grpSpPr>
        <p:sp>
          <p:nvSpPr>
            <p:cNvPr id="16" name="Равнобедренный треугольник 15"/>
            <p:cNvSpPr/>
            <p:nvPr/>
          </p:nvSpPr>
          <p:spPr>
            <a:xfrm>
              <a:off x="698987" y="5131952"/>
              <a:ext cx="7214089" cy="1726042"/>
            </a:xfrm>
            <a:prstGeom prst="triangle">
              <a:avLst>
                <a:gd name="adj" fmla="val 26559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10934700" y="3568700"/>
            <a:ext cx="1257300" cy="2628900"/>
          </a:xfrm>
          <a:custGeom>
            <a:avLst/>
            <a:gdLst>
              <a:gd name="connsiteX0" fmla="*/ 0 w 1257300"/>
              <a:gd name="connsiteY0" fmla="*/ 2628900 h 2628900"/>
              <a:gd name="connsiteX1" fmla="*/ 1257300 w 1257300"/>
              <a:gd name="connsiteY1" fmla="*/ 1676400 h 2628900"/>
              <a:gd name="connsiteX2" fmla="*/ 1257300 w 1257300"/>
              <a:gd name="connsiteY2" fmla="*/ 0 h 2628900"/>
              <a:gd name="connsiteX3" fmla="*/ 0 w 125730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7300" h="2628900">
                <a:moveTo>
                  <a:pt x="0" y="2628900"/>
                </a:moveTo>
                <a:lnTo>
                  <a:pt x="1257300" y="1676400"/>
                </a:lnTo>
                <a:lnTo>
                  <a:pt x="1257300" y="0"/>
                </a:lnTo>
                <a:lnTo>
                  <a:pt x="0" y="262890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23767" y="395372"/>
            <a:ext cx="100682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Применение схем при решении вероятностных задач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7394" y="1304825"/>
            <a:ext cx="120346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Нефтяник Василий </a:t>
            </a:r>
            <a:r>
              <a:rPr lang="ru-RU" sz="2400" b="1" dirty="0"/>
              <a:t>попадает в </a:t>
            </a:r>
            <a:r>
              <a:rPr lang="ru-RU" sz="2400" b="1" dirty="0" smtClean="0"/>
              <a:t>комара на лету </a:t>
            </a:r>
            <a:r>
              <a:rPr lang="ru-RU" sz="2400" b="1" dirty="0"/>
              <a:t>с вероятностью 0,9, если стреляет из </a:t>
            </a:r>
            <a:r>
              <a:rPr lang="ru-RU" sz="2400" b="1" dirty="0" smtClean="0"/>
              <a:t>пристрелянной рогатки. </a:t>
            </a:r>
            <a:r>
              <a:rPr lang="ru-RU" sz="2400" b="1" dirty="0"/>
              <a:t>Если </a:t>
            </a:r>
            <a:r>
              <a:rPr lang="ru-RU" sz="2400" b="1" dirty="0" smtClean="0"/>
              <a:t>Василий стреляет </a:t>
            </a:r>
            <a:r>
              <a:rPr lang="ru-RU" sz="2400" b="1" dirty="0"/>
              <a:t>из </a:t>
            </a:r>
            <a:r>
              <a:rPr lang="ru-RU" sz="2400" b="1" dirty="0" err="1" smtClean="0"/>
              <a:t>непристрелянной</a:t>
            </a:r>
            <a:r>
              <a:rPr lang="ru-RU" sz="2400" b="1" dirty="0" smtClean="0"/>
              <a:t> рогатки, </a:t>
            </a:r>
            <a:r>
              <a:rPr lang="ru-RU" sz="2400" b="1" dirty="0"/>
              <a:t>то он попадает в </a:t>
            </a:r>
            <a:r>
              <a:rPr lang="ru-RU" sz="2400" b="1" dirty="0" smtClean="0"/>
              <a:t>комара с </a:t>
            </a:r>
            <a:r>
              <a:rPr lang="ru-RU" sz="2400" b="1" dirty="0"/>
              <a:t>вероятностью 0,2. На столе лежит 10 </a:t>
            </a:r>
            <a:r>
              <a:rPr lang="ru-RU" sz="2400" b="1" dirty="0" smtClean="0"/>
              <a:t>рогаток, </a:t>
            </a:r>
            <a:r>
              <a:rPr lang="ru-RU" sz="2400" b="1" dirty="0"/>
              <a:t>из них только 4 </a:t>
            </a:r>
            <a:r>
              <a:rPr lang="ru-RU" sz="2400" b="1" dirty="0" smtClean="0"/>
              <a:t>пристрелянные. Нефтяник Василий слышит жужжание, </a:t>
            </a:r>
            <a:r>
              <a:rPr lang="ru-RU" sz="2400" b="1" dirty="0"/>
              <a:t>наудачу хватает </a:t>
            </a:r>
            <a:r>
              <a:rPr lang="ru-RU" sz="2400" b="1" dirty="0" smtClean="0"/>
              <a:t>первую попавшуюся рогатку </a:t>
            </a:r>
            <a:r>
              <a:rPr lang="ru-RU" sz="2400" b="1" dirty="0"/>
              <a:t>и стреляет в </a:t>
            </a:r>
            <a:r>
              <a:rPr lang="ru-RU" sz="2400" b="1" dirty="0" smtClean="0"/>
              <a:t>комара. </a:t>
            </a:r>
            <a:r>
              <a:rPr lang="ru-RU" sz="2400" b="1" dirty="0"/>
              <a:t>Найдите вероятность того, что </a:t>
            </a:r>
            <a:r>
              <a:rPr lang="ru-RU" sz="2400" b="1" dirty="0" smtClean="0"/>
              <a:t>Василий промахнётся</a:t>
            </a:r>
            <a:r>
              <a:rPr lang="ru-RU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26083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84" y="18683"/>
            <a:ext cx="12190178" cy="6858000"/>
          </a:xfrm>
          <a:prstGeom prst="rect">
            <a:avLst/>
          </a:prstGeom>
        </p:spPr>
      </p:pic>
      <p:sp>
        <p:nvSpPr>
          <p:cNvPr id="6" name="Полилиния 5"/>
          <p:cNvSpPr/>
          <p:nvPr/>
        </p:nvSpPr>
        <p:spPr>
          <a:xfrm>
            <a:off x="-8793" y="-17585"/>
            <a:ext cx="7895493" cy="5099539"/>
          </a:xfrm>
          <a:custGeom>
            <a:avLst/>
            <a:gdLst>
              <a:gd name="connsiteX0" fmla="*/ 0 w 9328638"/>
              <a:gd name="connsiteY0" fmla="*/ 0 h 5055577"/>
              <a:gd name="connsiteX1" fmla="*/ 0 w 9328638"/>
              <a:gd name="connsiteY1" fmla="*/ 2681654 h 5055577"/>
              <a:gd name="connsiteX2" fmla="*/ 3077307 w 9328638"/>
              <a:gd name="connsiteY2" fmla="*/ 5055577 h 5055577"/>
              <a:gd name="connsiteX3" fmla="*/ 9328638 w 9328638"/>
              <a:gd name="connsiteY3" fmla="*/ 17585 h 5055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28638" h="5055577">
                <a:moveTo>
                  <a:pt x="0" y="0"/>
                </a:moveTo>
                <a:lnTo>
                  <a:pt x="0" y="2681654"/>
                </a:lnTo>
                <a:lnTo>
                  <a:pt x="3077307" y="5055577"/>
                </a:lnTo>
                <a:lnTo>
                  <a:pt x="9328638" y="17585"/>
                </a:lnTo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Равнобедренный треугольник 1"/>
          <p:cNvSpPr/>
          <p:nvPr/>
        </p:nvSpPr>
        <p:spPr>
          <a:xfrm>
            <a:off x="672611" y="5205047"/>
            <a:ext cx="3820257" cy="1652954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-17584" y="2778368"/>
            <a:ext cx="2549769" cy="4079631"/>
          </a:xfrm>
          <a:custGeom>
            <a:avLst/>
            <a:gdLst>
              <a:gd name="connsiteX0" fmla="*/ 0 w 3270739"/>
              <a:gd name="connsiteY0" fmla="*/ 4299438 h 4299438"/>
              <a:gd name="connsiteX1" fmla="*/ 703385 w 3270739"/>
              <a:gd name="connsiteY1" fmla="*/ 4299438 h 4299438"/>
              <a:gd name="connsiteX2" fmla="*/ 3270739 w 3270739"/>
              <a:gd name="connsiteY2" fmla="*/ 2479430 h 4299438"/>
              <a:gd name="connsiteX3" fmla="*/ 17585 w 3270739"/>
              <a:gd name="connsiteY3" fmla="*/ 0 h 4299438"/>
              <a:gd name="connsiteX4" fmla="*/ 17585 w 3270739"/>
              <a:gd name="connsiteY4" fmla="*/ 0 h 4299438"/>
              <a:gd name="connsiteX5" fmla="*/ 17585 w 3270739"/>
              <a:gd name="connsiteY5" fmla="*/ 0 h 429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70739" h="4299438">
                <a:moveTo>
                  <a:pt x="0" y="4299438"/>
                </a:moveTo>
                <a:lnTo>
                  <a:pt x="703385" y="4299438"/>
                </a:lnTo>
                <a:lnTo>
                  <a:pt x="3270739" y="2479430"/>
                </a:lnTo>
                <a:lnTo>
                  <a:pt x="17585" y="0"/>
                </a:lnTo>
                <a:lnTo>
                  <a:pt x="17585" y="0"/>
                </a:lnTo>
                <a:lnTo>
                  <a:pt x="17585" y="0"/>
                </a:ln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672862" y="0"/>
            <a:ext cx="5336930" cy="5143501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88490" y="37733"/>
            <a:ext cx="11798709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Моё настроение может быть хорошее или </a:t>
            </a:r>
          </a:p>
          <a:p>
            <a:r>
              <a:rPr lang="ru-RU" sz="2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отличное. Оно меняется каждые 20 минут. </a:t>
            </a:r>
          </a:p>
          <a:p>
            <a:r>
              <a:rPr lang="ru-RU" sz="2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Известно, что с вероятностью 0,6 </a:t>
            </a:r>
          </a:p>
          <a:p>
            <a:r>
              <a:rPr lang="ru-RU" sz="2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настроение будет такое же, как и </a:t>
            </a:r>
          </a:p>
          <a:p>
            <a:r>
              <a:rPr lang="ru-RU" sz="2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20 минут назад.</a:t>
            </a:r>
          </a:p>
          <a:p>
            <a:pPr algn="just"/>
            <a:r>
              <a:rPr lang="ru-RU" sz="2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На начало урока у меня </a:t>
            </a:r>
          </a:p>
          <a:p>
            <a:pPr algn="just"/>
            <a:r>
              <a:rPr lang="ru-RU" sz="2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хорошее настроение. </a:t>
            </a:r>
          </a:p>
          <a:p>
            <a:pPr algn="just"/>
            <a:r>
              <a:rPr lang="ru-RU" sz="2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Какова вероятность того, </a:t>
            </a:r>
          </a:p>
          <a:p>
            <a:pPr algn="just"/>
            <a:r>
              <a:rPr lang="ru-RU" sz="2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что оно станет отличным </a:t>
            </a:r>
          </a:p>
          <a:p>
            <a:pPr algn="just"/>
            <a:r>
              <a:rPr lang="ru-RU" sz="2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в конце урока?</a:t>
            </a:r>
            <a:endParaRPr lang="ru-RU" sz="28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21748" t="1021" r="11754" b="15937"/>
          <a:stretch/>
        </p:blipFill>
        <p:spPr>
          <a:xfrm>
            <a:off x="549519" y="4621052"/>
            <a:ext cx="1679332" cy="223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78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7584" y="-17585"/>
            <a:ext cx="12209584" cy="1160585"/>
            <a:chOff x="-17584" y="-17585"/>
            <a:chExt cx="25354096" cy="6875586"/>
          </a:xfrm>
        </p:grpSpPr>
        <p:sp>
          <p:nvSpPr>
            <p:cNvPr id="6" name="Полилиния 5"/>
            <p:cNvSpPr/>
            <p:nvPr/>
          </p:nvSpPr>
          <p:spPr>
            <a:xfrm>
              <a:off x="-8793" y="-17585"/>
              <a:ext cx="7895493" cy="5099539"/>
            </a:xfrm>
            <a:custGeom>
              <a:avLst/>
              <a:gdLst>
                <a:gd name="connsiteX0" fmla="*/ 0 w 9328638"/>
                <a:gd name="connsiteY0" fmla="*/ 0 h 5055577"/>
                <a:gd name="connsiteX1" fmla="*/ 0 w 9328638"/>
                <a:gd name="connsiteY1" fmla="*/ 2681654 h 5055577"/>
                <a:gd name="connsiteX2" fmla="*/ 3077307 w 9328638"/>
                <a:gd name="connsiteY2" fmla="*/ 5055577 h 5055577"/>
                <a:gd name="connsiteX3" fmla="*/ 9328638 w 9328638"/>
                <a:gd name="connsiteY3" fmla="*/ 17585 h 505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8638" h="5055577">
                  <a:moveTo>
                    <a:pt x="0" y="0"/>
                  </a:moveTo>
                  <a:lnTo>
                    <a:pt x="0" y="2681654"/>
                  </a:lnTo>
                  <a:lnTo>
                    <a:pt x="3077307" y="5055577"/>
                  </a:lnTo>
                  <a:lnTo>
                    <a:pt x="9328638" y="17585"/>
                  </a:lnTo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>
              <a:off x="672611" y="5205045"/>
              <a:ext cx="24663901" cy="1652956"/>
            </a:xfrm>
            <a:prstGeom prst="triangle">
              <a:avLst>
                <a:gd name="adj" fmla="val 755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олилиния 2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2682551" y="86593"/>
              <a:ext cx="5248124" cy="4995368"/>
            </a:xfrm>
            <a:prstGeom prst="line">
              <a:avLst/>
            </a:prstGeom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Прямоугольник 12"/>
          <p:cNvSpPr/>
          <p:nvPr/>
        </p:nvSpPr>
        <p:spPr>
          <a:xfrm>
            <a:off x="-17584" y="1142999"/>
            <a:ext cx="12209584" cy="1143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 flipH="1">
            <a:off x="8372891" y="5297098"/>
            <a:ext cx="3819109" cy="1560903"/>
            <a:chOff x="-17584" y="2778368"/>
            <a:chExt cx="7930660" cy="4079631"/>
          </a:xfrm>
        </p:grpSpPr>
        <p:sp>
          <p:nvSpPr>
            <p:cNvPr id="16" name="Равнобедренный треугольник 15"/>
            <p:cNvSpPr/>
            <p:nvPr/>
          </p:nvSpPr>
          <p:spPr>
            <a:xfrm>
              <a:off x="698987" y="5131952"/>
              <a:ext cx="7214089" cy="1726042"/>
            </a:xfrm>
            <a:prstGeom prst="triangle">
              <a:avLst>
                <a:gd name="adj" fmla="val 26559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10934700" y="3568700"/>
            <a:ext cx="1257300" cy="2628900"/>
          </a:xfrm>
          <a:custGeom>
            <a:avLst/>
            <a:gdLst>
              <a:gd name="connsiteX0" fmla="*/ 0 w 1257300"/>
              <a:gd name="connsiteY0" fmla="*/ 2628900 h 2628900"/>
              <a:gd name="connsiteX1" fmla="*/ 1257300 w 1257300"/>
              <a:gd name="connsiteY1" fmla="*/ 1676400 h 2628900"/>
              <a:gd name="connsiteX2" fmla="*/ 1257300 w 1257300"/>
              <a:gd name="connsiteY2" fmla="*/ 0 h 2628900"/>
              <a:gd name="connsiteX3" fmla="*/ 0 w 125730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7300" h="2628900">
                <a:moveTo>
                  <a:pt x="0" y="2628900"/>
                </a:moveTo>
                <a:lnTo>
                  <a:pt x="1257300" y="1676400"/>
                </a:lnTo>
                <a:lnTo>
                  <a:pt x="1257300" y="0"/>
                </a:lnTo>
                <a:lnTo>
                  <a:pt x="0" y="262890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23767" y="395372"/>
            <a:ext cx="100682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Применение схем при решении вероятностных задач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82695" y="2713325"/>
            <a:ext cx="720902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8100" dir="2700000" algn="bl" rotWithShape="0">
                    <a:schemeClr val="accent5"/>
                  </a:outerShdw>
                </a:effectLst>
              </a:rPr>
              <a:t>ФИЗМИНУТКА</a:t>
            </a:r>
            <a:endParaRPr lang="ru-RU" sz="88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063132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84" y="18683"/>
            <a:ext cx="12190178" cy="6858000"/>
          </a:xfrm>
          <a:prstGeom prst="rect">
            <a:avLst/>
          </a:prstGeom>
        </p:spPr>
      </p:pic>
      <p:sp>
        <p:nvSpPr>
          <p:cNvPr id="6" name="Полилиния 5"/>
          <p:cNvSpPr/>
          <p:nvPr/>
        </p:nvSpPr>
        <p:spPr>
          <a:xfrm>
            <a:off x="-8793" y="-17585"/>
            <a:ext cx="7895493" cy="5099539"/>
          </a:xfrm>
          <a:custGeom>
            <a:avLst/>
            <a:gdLst>
              <a:gd name="connsiteX0" fmla="*/ 0 w 9328638"/>
              <a:gd name="connsiteY0" fmla="*/ 0 h 5055577"/>
              <a:gd name="connsiteX1" fmla="*/ 0 w 9328638"/>
              <a:gd name="connsiteY1" fmla="*/ 2681654 h 5055577"/>
              <a:gd name="connsiteX2" fmla="*/ 3077307 w 9328638"/>
              <a:gd name="connsiteY2" fmla="*/ 5055577 h 5055577"/>
              <a:gd name="connsiteX3" fmla="*/ 9328638 w 9328638"/>
              <a:gd name="connsiteY3" fmla="*/ 17585 h 5055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28638" h="5055577">
                <a:moveTo>
                  <a:pt x="0" y="0"/>
                </a:moveTo>
                <a:lnTo>
                  <a:pt x="0" y="2681654"/>
                </a:lnTo>
                <a:lnTo>
                  <a:pt x="3077307" y="5055577"/>
                </a:lnTo>
                <a:lnTo>
                  <a:pt x="9328638" y="17585"/>
                </a:lnTo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Равнобедренный треугольник 1"/>
          <p:cNvSpPr/>
          <p:nvPr/>
        </p:nvSpPr>
        <p:spPr>
          <a:xfrm>
            <a:off x="672611" y="5205047"/>
            <a:ext cx="3820257" cy="1652954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-17584" y="2778368"/>
            <a:ext cx="2549769" cy="4079631"/>
          </a:xfrm>
          <a:custGeom>
            <a:avLst/>
            <a:gdLst>
              <a:gd name="connsiteX0" fmla="*/ 0 w 3270739"/>
              <a:gd name="connsiteY0" fmla="*/ 4299438 h 4299438"/>
              <a:gd name="connsiteX1" fmla="*/ 703385 w 3270739"/>
              <a:gd name="connsiteY1" fmla="*/ 4299438 h 4299438"/>
              <a:gd name="connsiteX2" fmla="*/ 3270739 w 3270739"/>
              <a:gd name="connsiteY2" fmla="*/ 2479430 h 4299438"/>
              <a:gd name="connsiteX3" fmla="*/ 17585 w 3270739"/>
              <a:gd name="connsiteY3" fmla="*/ 0 h 4299438"/>
              <a:gd name="connsiteX4" fmla="*/ 17585 w 3270739"/>
              <a:gd name="connsiteY4" fmla="*/ 0 h 4299438"/>
              <a:gd name="connsiteX5" fmla="*/ 17585 w 3270739"/>
              <a:gd name="connsiteY5" fmla="*/ 0 h 429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70739" h="4299438">
                <a:moveTo>
                  <a:pt x="0" y="4299438"/>
                </a:moveTo>
                <a:lnTo>
                  <a:pt x="703385" y="4299438"/>
                </a:lnTo>
                <a:lnTo>
                  <a:pt x="3270739" y="2479430"/>
                </a:lnTo>
                <a:lnTo>
                  <a:pt x="17585" y="0"/>
                </a:lnTo>
                <a:lnTo>
                  <a:pt x="17585" y="0"/>
                </a:lnTo>
                <a:lnTo>
                  <a:pt x="17585" y="0"/>
                </a:ln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672862" y="0"/>
            <a:ext cx="5336930" cy="5143501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88490" y="37733"/>
            <a:ext cx="11798709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Моё настроение может быть хорошее или </a:t>
            </a:r>
          </a:p>
          <a:p>
            <a:r>
              <a:rPr lang="ru-RU" sz="2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отличное. Оно меняется каждые 20 минут. </a:t>
            </a:r>
          </a:p>
          <a:p>
            <a:r>
              <a:rPr lang="ru-RU" sz="2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Известно, что с вероятностью 0,6 </a:t>
            </a:r>
          </a:p>
          <a:p>
            <a:r>
              <a:rPr lang="ru-RU" sz="2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настроение будет такое же, как и </a:t>
            </a:r>
          </a:p>
          <a:p>
            <a:r>
              <a:rPr lang="ru-RU" sz="2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20 минут назад.</a:t>
            </a:r>
          </a:p>
          <a:p>
            <a:pPr algn="just"/>
            <a:r>
              <a:rPr lang="ru-RU" sz="2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На начало урока у меня </a:t>
            </a:r>
          </a:p>
          <a:p>
            <a:pPr algn="just"/>
            <a:r>
              <a:rPr lang="ru-RU" sz="2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хорошее настроение. </a:t>
            </a:r>
          </a:p>
          <a:p>
            <a:pPr algn="just"/>
            <a:r>
              <a:rPr lang="ru-RU" sz="2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Какова вероятность того, </a:t>
            </a:r>
          </a:p>
          <a:p>
            <a:pPr algn="just"/>
            <a:r>
              <a:rPr lang="ru-RU" sz="2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что оно станет отличным </a:t>
            </a:r>
          </a:p>
          <a:p>
            <a:pPr algn="just"/>
            <a:r>
              <a:rPr lang="ru-RU" sz="2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в конце урока?</a:t>
            </a:r>
            <a:endParaRPr lang="ru-RU" sz="28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21748" t="1021" r="11754" b="15937"/>
          <a:stretch/>
        </p:blipFill>
        <p:spPr>
          <a:xfrm>
            <a:off x="549519" y="4621052"/>
            <a:ext cx="1679332" cy="223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4627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7584" y="-17585"/>
            <a:ext cx="12209584" cy="1160585"/>
            <a:chOff x="-17584" y="-17585"/>
            <a:chExt cx="25354096" cy="6875586"/>
          </a:xfrm>
        </p:grpSpPr>
        <p:sp>
          <p:nvSpPr>
            <p:cNvPr id="6" name="Полилиния 5"/>
            <p:cNvSpPr/>
            <p:nvPr/>
          </p:nvSpPr>
          <p:spPr>
            <a:xfrm>
              <a:off x="-8793" y="-17585"/>
              <a:ext cx="7895493" cy="5099539"/>
            </a:xfrm>
            <a:custGeom>
              <a:avLst/>
              <a:gdLst>
                <a:gd name="connsiteX0" fmla="*/ 0 w 9328638"/>
                <a:gd name="connsiteY0" fmla="*/ 0 h 5055577"/>
                <a:gd name="connsiteX1" fmla="*/ 0 w 9328638"/>
                <a:gd name="connsiteY1" fmla="*/ 2681654 h 5055577"/>
                <a:gd name="connsiteX2" fmla="*/ 3077307 w 9328638"/>
                <a:gd name="connsiteY2" fmla="*/ 5055577 h 5055577"/>
                <a:gd name="connsiteX3" fmla="*/ 9328638 w 9328638"/>
                <a:gd name="connsiteY3" fmla="*/ 17585 h 505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8638" h="5055577">
                  <a:moveTo>
                    <a:pt x="0" y="0"/>
                  </a:moveTo>
                  <a:lnTo>
                    <a:pt x="0" y="2681654"/>
                  </a:lnTo>
                  <a:lnTo>
                    <a:pt x="3077307" y="5055577"/>
                  </a:lnTo>
                  <a:lnTo>
                    <a:pt x="9328638" y="17585"/>
                  </a:lnTo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>
              <a:off x="672611" y="5205045"/>
              <a:ext cx="24663901" cy="1652956"/>
            </a:xfrm>
            <a:prstGeom prst="triangle">
              <a:avLst>
                <a:gd name="adj" fmla="val 755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олилиния 2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2682551" y="86593"/>
              <a:ext cx="5248124" cy="4995368"/>
            </a:xfrm>
            <a:prstGeom prst="line">
              <a:avLst/>
            </a:prstGeom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Прямоугольник 12"/>
          <p:cNvSpPr/>
          <p:nvPr/>
        </p:nvSpPr>
        <p:spPr>
          <a:xfrm>
            <a:off x="-17584" y="1142999"/>
            <a:ext cx="12209584" cy="1143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 flipH="1">
            <a:off x="8372891" y="5297098"/>
            <a:ext cx="3819109" cy="1560903"/>
            <a:chOff x="-17584" y="2778368"/>
            <a:chExt cx="7930660" cy="4079631"/>
          </a:xfrm>
        </p:grpSpPr>
        <p:sp>
          <p:nvSpPr>
            <p:cNvPr id="16" name="Равнобедренный треугольник 15"/>
            <p:cNvSpPr/>
            <p:nvPr/>
          </p:nvSpPr>
          <p:spPr>
            <a:xfrm>
              <a:off x="698987" y="5131952"/>
              <a:ext cx="7214089" cy="1726042"/>
            </a:xfrm>
            <a:prstGeom prst="triangle">
              <a:avLst>
                <a:gd name="adj" fmla="val 26559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10934700" y="3568700"/>
            <a:ext cx="1257300" cy="2628900"/>
          </a:xfrm>
          <a:custGeom>
            <a:avLst/>
            <a:gdLst>
              <a:gd name="connsiteX0" fmla="*/ 0 w 1257300"/>
              <a:gd name="connsiteY0" fmla="*/ 2628900 h 2628900"/>
              <a:gd name="connsiteX1" fmla="*/ 1257300 w 1257300"/>
              <a:gd name="connsiteY1" fmla="*/ 1676400 h 2628900"/>
              <a:gd name="connsiteX2" fmla="*/ 1257300 w 1257300"/>
              <a:gd name="connsiteY2" fmla="*/ 0 h 2628900"/>
              <a:gd name="connsiteX3" fmla="*/ 0 w 125730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7300" h="2628900">
                <a:moveTo>
                  <a:pt x="0" y="2628900"/>
                </a:moveTo>
                <a:lnTo>
                  <a:pt x="1257300" y="1676400"/>
                </a:lnTo>
                <a:lnTo>
                  <a:pt x="1257300" y="0"/>
                </a:lnTo>
                <a:lnTo>
                  <a:pt x="0" y="262890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23767" y="395372"/>
            <a:ext cx="100682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Применение схем при решении вероятностных задач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846114" y="1142999"/>
            <a:ext cx="448218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8100" dir="2700000" algn="bl" rotWithShape="0">
                    <a:schemeClr val="accent5"/>
                  </a:outerShdw>
                </a:effectLst>
              </a:rPr>
              <a:t>РЕФЛЕКСИЯ</a:t>
            </a:r>
            <a:endParaRPr lang="ru-RU" sz="66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565559" y="1611002"/>
            <a:ext cx="6176155" cy="5290149"/>
            <a:chOff x="565559" y="1611002"/>
            <a:chExt cx="6176155" cy="5290149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1210289" y="2250996"/>
              <a:ext cx="1952011" cy="4276804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1619250" y="2114550"/>
              <a:ext cx="1123950" cy="136445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1210288" y="6133173"/>
              <a:ext cx="1952011" cy="413675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1210289" y="5709260"/>
              <a:ext cx="1952011" cy="413675"/>
            </a:xfrm>
            <a:prstGeom prst="roundRect">
              <a:avLst>
                <a:gd name="adj" fmla="val 50000"/>
              </a:avLst>
            </a:prstGeom>
            <a:solidFill>
              <a:srgbClr val="FF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1203938" y="5283611"/>
              <a:ext cx="1952011" cy="41367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1210288" y="4844513"/>
              <a:ext cx="1952011" cy="413675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1210289" y="4401550"/>
              <a:ext cx="1952011" cy="413675"/>
            </a:xfrm>
            <a:prstGeom prst="roundRect">
              <a:avLst>
                <a:gd name="adj" fmla="val 50000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1203938" y="3975901"/>
              <a:ext cx="1952011" cy="413675"/>
            </a:xfrm>
            <a:prstGeom prst="roundRect">
              <a:avLst>
                <a:gd name="adj" fmla="val 50000"/>
              </a:avLst>
            </a:prstGeom>
            <a:solidFill>
              <a:srgbClr val="C6E3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1210288" y="3539655"/>
              <a:ext cx="1952011" cy="413675"/>
            </a:xfrm>
            <a:prstGeom prst="roundRect">
              <a:avLst>
                <a:gd name="adj" fmla="val 50000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1216638" y="3119607"/>
              <a:ext cx="1952011" cy="413675"/>
            </a:xfrm>
            <a:prstGeom prst="roundRect">
              <a:avLst>
                <a:gd name="adj" fmla="val 50000"/>
              </a:avLst>
            </a:prstGeom>
            <a:solidFill>
              <a:srgbClr val="66F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1216639" y="2695695"/>
              <a:ext cx="1952011" cy="413675"/>
            </a:xfrm>
            <a:prstGeom prst="roundRect">
              <a:avLst>
                <a:gd name="adj" fmla="val 50000"/>
              </a:avLst>
            </a:prstGeom>
            <a:solidFill>
              <a:srgbClr val="33C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1210288" y="2270045"/>
              <a:ext cx="1952011" cy="413675"/>
            </a:xfrm>
            <a:prstGeom prst="roundRect">
              <a:avLst>
                <a:gd name="adj" fmla="val 50000"/>
              </a:avLst>
            </a:prstGeom>
            <a:solidFill>
              <a:srgbClr val="00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3846114" y="2852314"/>
              <a:ext cx="2895600" cy="2978775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795696" y="6316376"/>
              <a:ext cx="2993127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Низкий уровень</a:t>
              </a:r>
              <a:endParaRPr lang="ru-RU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565559" y="1611002"/>
              <a:ext cx="3228769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Высокий уровень</a:t>
              </a:r>
              <a:endParaRPr lang="ru-RU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1026" name="Picture 2" descr="Использование технологий рефлексии в педагогическом процессе - PDF Скачать  Бесплатн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029" y="2250995"/>
            <a:ext cx="4793599" cy="1630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2886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5"/>
          <p:cNvSpPr/>
          <p:nvPr/>
        </p:nvSpPr>
        <p:spPr>
          <a:xfrm>
            <a:off x="-8793" y="-17585"/>
            <a:ext cx="7895493" cy="5099539"/>
          </a:xfrm>
          <a:custGeom>
            <a:avLst/>
            <a:gdLst>
              <a:gd name="connsiteX0" fmla="*/ 0 w 9328638"/>
              <a:gd name="connsiteY0" fmla="*/ 0 h 5055577"/>
              <a:gd name="connsiteX1" fmla="*/ 0 w 9328638"/>
              <a:gd name="connsiteY1" fmla="*/ 2681654 h 5055577"/>
              <a:gd name="connsiteX2" fmla="*/ 3077307 w 9328638"/>
              <a:gd name="connsiteY2" fmla="*/ 5055577 h 5055577"/>
              <a:gd name="connsiteX3" fmla="*/ 9328638 w 9328638"/>
              <a:gd name="connsiteY3" fmla="*/ 17585 h 5055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28638" h="5055577">
                <a:moveTo>
                  <a:pt x="0" y="0"/>
                </a:moveTo>
                <a:lnTo>
                  <a:pt x="0" y="2681654"/>
                </a:lnTo>
                <a:lnTo>
                  <a:pt x="3077307" y="5055577"/>
                </a:lnTo>
                <a:lnTo>
                  <a:pt x="9328638" y="17585"/>
                </a:lnTo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Равнобедренный треугольник 1"/>
          <p:cNvSpPr/>
          <p:nvPr/>
        </p:nvSpPr>
        <p:spPr>
          <a:xfrm>
            <a:off x="672611" y="5205047"/>
            <a:ext cx="3820257" cy="1652954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лилиния 2"/>
          <p:cNvSpPr/>
          <p:nvPr/>
        </p:nvSpPr>
        <p:spPr>
          <a:xfrm>
            <a:off x="-17584" y="2778368"/>
            <a:ext cx="2549769" cy="4079631"/>
          </a:xfrm>
          <a:custGeom>
            <a:avLst/>
            <a:gdLst>
              <a:gd name="connsiteX0" fmla="*/ 0 w 3270739"/>
              <a:gd name="connsiteY0" fmla="*/ 4299438 h 4299438"/>
              <a:gd name="connsiteX1" fmla="*/ 703385 w 3270739"/>
              <a:gd name="connsiteY1" fmla="*/ 4299438 h 4299438"/>
              <a:gd name="connsiteX2" fmla="*/ 3270739 w 3270739"/>
              <a:gd name="connsiteY2" fmla="*/ 2479430 h 4299438"/>
              <a:gd name="connsiteX3" fmla="*/ 17585 w 3270739"/>
              <a:gd name="connsiteY3" fmla="*/ 0 h 4299438"/>
              <a:gd name="connsiteX4" fmla="*/ 17585 w 3270739"/>
              <a:gd name="connsiteY4" fmla="*/ 0 h 4299438"/>
              <a:gd name="connsiteX5" fmla="*/ 17585 w 3270739"/>
              <a:gd name="connsiteY5" fmla="*/ 0 h 429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70739" h="4299438">
                <a:moveTo>
                  <a:pt x="0" y="4299438"/>
                </a:moveTo>
                <a:lnTo>
                  <a:pt x="703385" y="4299438"/>
                </a:lnTo>
                <a:lnTo>
                  <a:pt x="3270739" y="2479430"/>
                </a:lnTo>
                <a:lnTo>
                  <a:pt x="17585" y="0"/>
                </a:lnTo>
                <a:lnTo>
                  <a:pt x="17585" y="0"/>
                </a:lnTo>
                <a:lnTo>
                  <a:pt x="17585" y="0"/>
                </a:ln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672862" y="0"/>
            <a:ext cx="5336930" cy="5143501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011097174"/>
              </p:ext>
            </p:extLst>
          </p:nvPr>
        </p:nvGraphicFramePr>
        <p:xfrm>
          <a:off x="133350" y="266700"/>
          <a:ext cx="11868150" cy="6362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62646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5"/>
          <p:cNvSpPr/>
          <p:nvPr/>
        </p:nvSpPr>
        <p:spPr>
          <a:xfrm>
            <a:off x="-8793" y="-17585"/>
            <a:ext cx="7895493" cy="5099539"/>
          </a:xfrm>
          <a:custGeom>
            <a:avLst/>
            <a:gdLst>
              <a:gd name="connsiteX0" fmla="*/ 0 w 9328638"/>
              <a:gd name="connsiteY0" fmla="*/ 0 h 5055577"/>
              <a:gd name="connsiteX1" fmla="*/ 0 w 9328638"/>
              <a:gd name="connsiteY1" fmla="*/ 2681654 h 5055577"/>
              <a:gd name="connsiteX2" fmla="*/ 3077307 w 9328638"/>
              <a:gd name="connsiteY2" fmla="*/ 5055577 h 5055577"/>
              <a:gd name="connsiteX3" fmla="*/ 9328638 w 9328638"/>
              <a:gd name="connsiteY3" fmla="*/ 17585 h 5055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28638" h="5055577">
                <a:moveTo>
                  <a:pt x="0" y="0"/>
                </a:moveTo>
                <a:lnTo>
                  <a:pt x="0" y="2681654"/>
                </a:lnTo>
                <a:lnTo>
                  <a:pt x="3077307" y="5055577"/>
                </a:lnTo>
                <a:lnTo>
                  <a:pt x="9328638" y="17585"/>
                </a:lnTo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Равнобедренный треугольник 1"/>
          <p:cNvSpPr/>
          <p:nvPr/>
        </p:nvSpPr>
        <p:spPr>
          <a:xfrm>
            <a:off x="672611" y="5205047"/>
            <a:ext cx="3820257" cy="1652954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лилиния 2"/>
          <p:cNvSpPr/>
          <p:nvPr/>
        </p:nvSpPr>
        <p:spPr>
          <a:xfrm>
            <a:off x="-17584" y="2778368"/>
            <a:ext cx="2549769" cy="4079631"/>
          </a:xfrm>
          <a:custGeom>
            <a:avLst/>
            <a:gdLst>
              <a:gd name="connsiteX0" fmla="*/ 0 w 3270739"/>
              <a:gd name="connsiteY0" fmla="*/ 4299438 h 4299438"/>
              <a:gd name="connsiteX1" fmla="*/ 703385 w 3270739"/>
              <a:gd name="connsiteY1" fmla="*/ 4299438 h 4299438"/>
              <a:gd name="connsiteX2" fmla="*/ 3270739 w 3270739"/>
              <a:gd name="connsiteY2" fmla="*/ 2479430 h 4299438"/>
              <a:gd name="connsiteX3" fmla="*/ 17585 w 3270739"/>
              <a:gd name="connsiteY3" fmla="*/ 0 h 4299438"/>
              <a:gd name="connsiteX4" fmla="*/ 17585 w 3270739"/>
              <a:gd name="connsiteY4" fmla="*/ 0 h 4299438"/>
              <a:gd name="connsiteX5" fmla="*/ 17585 w 3270739"/>
              <a:gd name="connsiteY5" fmla="*/ 0 h 429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70739" h="4299438">
                <a:moveTo>
                  <a:pt x="0" y="4299438"/>
                </a:moveTo>
                <a:lnTo>
                  <a:pt x="703385" y="4299438"/>
                </a:lnTo>
                <a:lnTo>
                  <a:pt x="3270739" y="2479430"/>
                </a:lnTo>
                <a:lnTo>
                  <a:pt x="17585" y="0"/>
                </a:lnTo>
                <a:lnTo>
                  <a:pt x="17585" y="0"/>
                </a:lnTo>
                <a:lnTo>
                  <a:pt x="17585" y="0"/>
                </a:ln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672862" y="0"/>
            <a:ext cx="5336930" cy="5143501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830332" y="1408762"/>
            <a:ext cx="7361668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algn="ctr"/>
            <a:endParaRPr lang="ru-RU" sz="36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Применение схем при решении вероятностных задач 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86700" y="5457825"/>
            <a:ext cx="42573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СУВОРОВА ЕКАТЕРИНА МИХАЙЛОВНА</a:t>
            </a:r>
          </a:p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директор,</a:t>
            </a:r>
          </a:p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учитель математики МОУ «ОСОШ»</a:t>
            </a:r>
          </a:p>
          <a:p>
            <a:endParaRPr lang="ru-RU" sz="1600" b="1" dirty="0" smtClean="0">
              <a:solidFill>
                <a:srgbClr val="843C0C"/>
              </a:solidFill>
              <a:latin typeface="Times New Roman" panose="02020603050405020304" pitchFamily="18" charset="0"/>
            </a:endParaRPr>
          </a:p>
          <a:p>
            <a:pPr algn="r"/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3" y="103662"/>
            <a:ext cx="425731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СУВОРОВА ЕКАТЕРИНА МИХАЙЛОВНА</a:t>
            </a:r>
          </a:p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директор,</a:t>
            </a:r>
          </a:p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учитель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информатики и математики </a:t>
            </a:r>
          </a:p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МОУ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«ОСОШ»</a:t>
            </a:r>
          </a:p>
          <a:p>
            <a:endParaRPr lang="ru-RU" sz="1600" b="1" dirty="0" smtClean="0">
              <a:solidFill>
                <a:srgbClr val="843C0C"/>
              </a:solidFill>
              <a:latin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653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7584" y="-17585"/>
            <a:ext cx="12209584" cy="1160585"/>
            <a:chOff x="-17584" y="-17585"/>
            <a:chExt cx="25354096" cy="6875586"/>
          </a:xfrm>
        </p:grpSpPr>
        <p:sp>
          <p:nvSpPr>
            <p:cNvPr id="6" name="Полилиния 5"/>
            <p:cNvSpPr/>
            <p:nvPr/>
          </p:nvSpPr>
          <p:spPr>
            <a:xfrm>
              <a:off x="-8793" y="-17585"/>
              <a:ext cx="7895493" cy="5099539"/>
            </a:xfrm>
            <a:custGeom>
              <a:avLst/>
              <a:gdLst>
                <a:gd name="connsiteX0" fmla="*/ 0 w 9328638"/>
                <a:gd name="connsiteY0" fmla="*/ 0 h 5055577"/>
                <a:gd name="connsiteX1" fmla="*/ 0 w 9328638"/>
                <a:gd name="connsiteY1" fmla="*/ 2681654 h 5055577"/>
                <a:gd name="connsiteX2" fmla="*/ 3077307 w 9328638"/>
                <a:gd name="connsiteY2" fmla="*/ 5055577 h 5055577"/>
                <a:gd name="connsiteX3" fmla="*/ 9328638 w 9328638"/>
                <a:gd name="connsiteY3" fmla="*/ 17585 h 505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8638" h="5055577">
                  <a:moveTo>
                    <a:pt x="0" y="0"/>
                  </a:moveTo>
                  <a:lnTo>
                    <a:pt x="0" y="2681654"/>
                  </a:lnTo>
                  <a:lnTo>
                    <a:pt x="3077307" y="5055577"/>
                  </a:lnTo>
                  <a:lnTo>
                    <a:pt x="9328638" y="17585"/>
                  </a:lnTo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>
              <a:off x="672611" y="5205045"/>
              <a:ext cx="24663901" cy="1652956"/>
            </a:xfrm>
            <a:prstGeom prst="triangle">
              <a:avLst>
                <a:gd name="adj" fmla="val 755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олилиния 2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2682551" y="86593"/>
              <a:ext cx="5248124" cy="4995368"/>
            </a:xfrm>
            <a:prstGeom prst="line">
              <a:avLst/>
            </a:prstGeom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Прямоугольник 12"/>
          <p:cNvSpPr/>
          <p:nvPr/>
        </p:nvSpPr>
        <p:spPr>
          <a:xfrm>
            <a:off x="-17584" y="1142999"/>
            <a:ext cx="12209584" cy="1143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 flipH="1">
            <a:off x="8372891" y="5297098"/>
            <a:ext cx="3819109" cy="1560903"/>
            <a:chOff x="-17584" y="2778368"/>
            <a:chExt cx="7930660" cy="4079631"/>
          </a:xfrm>
        </p:grpSpPr>
        <p:sp>
          <p:nvSpPr>
            <p:cNvPr id="16" name="Равнобедренный треугольник 15"/>
            <p:cNvSpPr/>
            <p:nvPr/>
          </p:nvSpPr>
          <p:spPr>
            <a:xfrm>
              <a:off x="698987" y="5131952"/>
              <a:ext cx="7214089" cy="1726042"/>
            </a:xfrm>
            <a:prstGeom prst="triangle">
              <a:avLst>
                <a:gd name="adj" fmla="val 26559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10934700" y="3568700"/>
            <a:ext cx="1257300" cy="2628900"/>
          </a:xfrm>
          <a:custGeom>
            <a:avLst/>
            <a:gdLst>
              <a:gd name="connsiteX0" fmla="*/ 0 w 1257300"/>
              <a:gd name="connsiteY0" fmla="*/ 2628900 h 2628900"/>
              <a:gd name="connsiteX1" fmla="*/ 1257300 w 1257300"/>
              <a:gd name="connsiteY1" fmla="*/ 1676400 h 2628900"/>
              <a:gd name="connsiteX2" fmla="*/ 1257300 w 1257300"/>
              <a:gd name="connsiteY2" fmla="*/ 0 h 2628900"/>
              <a:gd name="connsiteX3" fmla="*/ 0 w 125730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7300" h="2628900">
                <a:moveTo>
                  <a:pt x="0" y="2628900"/>
                </a:moveTo>
                <a:lnTo>
                  <a:pt x="1257300" y="1676400"/>
                </a:lnTo>
                <a:lnTo>
                  <a:pt x="1257300" y="0"/>
                </a:lnTo>
                <a:lnTo>
                  <a:pt x="0" y="262890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23767" y="395372"/>
            <a:ext cx="100682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Применение схем при решении вероятностных задач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4788" y="1433450"/>
            <a:ext cx="979512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Цель урока:</a:t>
            </a:r>
          </a:p>
          <a:p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Научиться …</a:t>
            </a:r>
          </a:p>
          <a:p>
            <a:pPr marL="457200" indent="-457200">
              <a:buFontTx/>
              <a:buChar char="-"/>
            </a:pP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Отработать навыки …</a:t>
            </a:r>
          </a:p>
          <a:p>
            <a:pPr marL="457200" indent="-457200">
              <a:buFontTx/>
              <a:buChar char="-"/>
            </a:pP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Развивать … </a:t>
            </a:r>
          </a:p>
          <a:p>
            <a:pPr marL="457200" indent="-457200">
              <a:buFontTx/>
              <a:buChar char="-"/>
            </a:pPr>
            <a:endParaRPr lang="ru-RU" sz="2800" dirty="0" smtClean="0">
              <a:solidFill>
                <a:srgbClr val="002060"/>
              </a:solidFill>
            </a:endParaRPr>
          </a:p>
          <a:p>
            <a:pPr marL="457200" indent="-457200">
              <a:buFontTx/>
              <a:buChar char="-"/>
            </a:pP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070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7584" y="-17585"/>
            <a:ext cx="12209584" cy="1160585"/>
            <a:chOff x="-17584" y="-17585"/>
            <a:chExt cx="25354096" cy="6875586"/>
          </a:xfrm>
        </p:grpSpPr>
        <p:sp>
          <p:nvSpPr>
            <p:cNvPr id="6" name="Полилиния 5"/>
            <p:cNvSpPr/>
            <p:nvPr/>
          </p:nvSpPr>
          <p:spPr>
            <a:xfrm>
              <a:off x="-8793" y="-17585"/>
              <a:ext cx="7895493" cy="5099539"/>
            </a:xfrm>
            <a:custGeom>
              <a:avLst/>
              <a:gdLst>
                <a:gd name="connsiteX0" fmla="*/ 0 w 9328638"/>
                <a:gd name="connsiteY0" fmla="*/ 0 h 5055577"/>
                <a:gd name="connsiteX1" fmla="*/ 0 w 9328638"/>
                <a:gd name="connsiteY1" fmla="*/ 2681654 h 5055577"/>
                <a:gd name="connsiteX2" fmla="*/ 3077307 w 9328638"/>
                <a:gd name="connsiteY2" fmla="*/ 5055577 h 5055577"/>
                <a:gd name="connsiteX3" fmla="*/ 9328638 w 9328638"/>
                <a:gd name="connsiteY3" fmla="*/ 17585 h 505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8638" h="5055577">
                  <a:moveTo>
                    <a:pt x="0" y="0"/>
                  </a:moveTo>
                  <a:lnTo>
                    <a:pt x="0" y="2681654"/>
                  </a:lnTo>
                  <a:lnTo>
                    <a:pt x="3077307" y="5055577"/>
                  </a:lnTo>
                  <a:lnTo>
                    <a:pt x="9328638" y="17585"/>
                  </a:lnTo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>
              <a:off x="672611" y="5205045"/>
              <a:ext cx="24663901" cy="1652956"/>
            </a:xfrm>
            <a:prstGeom prst="triangle">
              <a:avLst>
                <a:gd name="adj" fmla="val 755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олилиния 2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2682551" y="86593"/>
              <a:ext cx="5248124" cy="4995368"/>
            </a:xfrm>
            <a:prstGeom prst="line">
              <a:avLst/>
            </a:prstGeom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Прямоугольник 12"/>
          <p:cNvSpPr/>
          <p:nvPr/>
        </p:nvSpPr>
        <p:spPr>
          <a:xfrm>
            <a:off x="-17584" y="1142999"/>
            <a:ext cx="12209584" cy="1143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 flipH="1">
            <a:off x="8372891" y="5297098"/>
            <a:ext cx="3819109" cy="1560903"/>
            <a:chOff x="-17584" y="2778368"/>
            <a:chExt cx="7930660" cy="4079631"/>
          </a:xfrm>
        </p:grpSpPr>
        <p:sp>
          <p:nvSpPr>
            <p:cNvPr id="16" name="Равнобедренный треугольник 15"/>
            <p:cNvSpPr/>
            <p:nvPr/>
          </p:nvSpPr>
          <p:spPr>
            <a:xfrm>
              <a:off x="698987" y="5131952"/>
              <a:ext cx="7214089" cy="1726042"/>
            </a:xfrm>
            <a:prstGeom prst="triangle">
              <a:avLst>
                <a:gd name="adj" fmla="val 26559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10934700" y="3568700"/>
            <a:ext cx="1257300" cy="2628900"/>
          </a:xfrm>
          <a:custGeom>
            <a:avLst/>
            <a:gdLst>
              <a:gd name="connsiteX0" fmla="*/ 0 w 1257300"/>
              <a:gd name="connsiteY0" fmla="*/ 2628900 h 2628900"/>
              <a:gd name="connsiteX1" fmla="*/ 1257300 w 1257300"/>
              <a:gd name="connsiteY1" fmla="*/ 1676400 h 2628900"/>
              <a:gd name="connsiteX2" fmla="*/ 1257300 w 1257300"/>
              <a:gd name="connsiteY2" fmla="*/ 0 h 2628900"/>
              <a:gd name="connsiteX3" fmla="*/ 0 w 125730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7300" h="2628900">
                <a:moveTo>
                  <a:pt x="0" y="2628900"/>
                </a:moveTo>
                <a:lnTo>
                  <a:pt x="1257300" y="1676400"/>
                </a:lnTo>
                <a:lnTo>
                  <a:pt x="1257300" y="0"/>
                </a:lnTo>
                <a:lnTo>
                  <a:pt x="0" y="262890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23767" y="395372"/>
            <a:ext cx="100682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Применение схем при решении вероятностных задач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4788" y="1433450"/>
            <a:ext cx="979512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Цель урока:</a:t>
            </a:r>
          </a:p>
          <a:p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Научиться решать вероятностные задачи при помощи схем</a:t>
            </a:r>
          </a:p>
          <a:p>
            <a:pPr marL="457200" indent="-457200">
              <a:buFontTx/>
              <a:buChar char="-"/>
            </a:pP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Отработать навыки решения задач ЕГЭ по математике</a:t>
            </a:r>
          </a:p>
          <a:p>
            <a:pPr marL="457200" indent="-457200">
              <a:buFontTx/>
              <a:buChar char="-"/>
            </a:pP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Развивать вероятностное мышление </a:t>
            </a:r>
          </a:p>
          <a:p>
            <a:pPr marL="457200" indent="-457200">
              <a:buFontTx/>
              <a:buChar char="-"/>
            </a:pPr>
            <a:endParaRPr lang="ru-RU" sz="2800" dirty="0" smtClean="0">
              <a:solidFill>
                <a:srgbClr val="002060"/>
              </a:solidFill>
            </a:endParaRPr>
          </a:p>
          <a:p>
            <a:pPr marL="457200" indent="-457200">
              <a:buFontTx/>
              <a:buChar char="-"/>
            </a:pP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117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7584" y="-17585"/>
            <a:ext cx="12209584" cy="1160585"/>
            <a:chOff x="-17584" y="-17585"/>
            <a:chExt cx="25354096" cy="6875586"/>
          </a:xfrm>
        </p:grpSpPr>
        <p:sp>
          <p:nvSpPr>
            <p:cNvPr id="6" name="Полилиния 5"/>
            <p:cNvSpPr/>
            <p:nvPr/>
          </p:nvSpPr>
          <p:spPr>
            <a:xfrm>
              <a:off x="-8793" y="-17585"/>
              <a:ext cx="7895493" cy="5099539"/>
            </a:xfrm>
            <a:custGeom>
              <a:avLst/>
              <a:gdLst>
                <a:gd name="connsiteX0" fmla="*/ 0 w 9328638"/>
                <a:gd name="connsiteY0" fmla="*/ 0 h 5055577"/>
                <a:gd name="connsiteX1" fmla="*/ 0 w 9328638"/>
                <a:gd name="connsiteY1" fmla="*/ 2681654 h 5055577"/>
                <a:gd name="connsiteX2" fmla="*/ 3077307 w 9328638"/>
                <a:gd name="connsiteY2" fmla="*/ 5055577 h 5055577"/>
                <a:gd name="connsiteX3" fmla="*/ 9328638 w 9328638"/>
                <a:gd name="connsiteY3" fmla="*/ 17585 h 505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8638" h="5055577">
                  <a:moveTo>
                    <a:pt x="0" y="0"/>
                  </a:moveTo>
                  <a:lnTo>
                    <a:pt x="0" y="2681654"/>
                  </a:lnTo>
                  <a:lnTo>
                    <a:pt x="3077307" y="5055577"/>
                  </a:lnTo>
                  <a:lnTo>
                    <a:pt x="9328638" y="17585"/>
                  </a:lnTo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>
              <a:off x="672611" y="5205045"/>
              <a:ext cx="24663901" cy="1652956"/>
            </a:xfrm>
            <a:prstGeom prst="triangle">
              <a:avLst>
                <a:gd name="adj" fmla="val 755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олилиния 2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2682551" y="86593"/>
              <a:ext cx="5248124" cy="4995368"/>
            </a:xfrm>
            <a:prstGeom prst="line">
              <a:avLst/>
            </a:prstGeom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Прямоугольник 12"/>
          <p:cNvSpPr/>
          <p:nvPr/>
        </p:nvSpPr>
        <p:spPr>
          <a:xfrm>
            <a:off x="-17584" y="1142999"/>
            <a:ext cx="12209584" cy="1143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 flipH="1">
            <a:off x="8372891" y="5297098"/>
            <a:ext cx="3819109" cy="1560903"/>
            <a:chOff x="-17584" y="2778368"/>
            <a:chExt cx="7930660" cy="4079631"/>
          </a:xfrm>
        </p:grpSpPr>
        <p:sp>
          <p:nvSpPr>
            <p:cNvPr id="16" name="Равнобедренный треугольник 15"/>
            <p:cNvSpPr/>
            <p:nvPr/>
          </p:nvSpPr>
          <p:spPr>
            <a:xfrm>
              <a:off x="698987" y="5131952"/>
              <a:ext cx="7214089" cy="1726042"/>
            </a:xfrm>
            <a:prstGeom prst="triangle">
              <a:avLst>
                <a:gd name="adj" fmla="val 26559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10934700" y="3568700"/>
            <a:ext cx="1257300" cy="2628900"/>
          </a:xfrm>
          <a:custGeom>
            <a:avLst/>
            <a:gdLst>
              <a:gd name="connsiteX0" fmla="*/ 0 w 1257300"/>
              <a:gd name="connsiteY0" fmla="*/ 2628900 h 2628900"/>
              <a:gd name="connsiteX1" fmla="*/ 1257300 w 1257300"/>
              <a:gd name="connsiteY1" fmla="*/ 1676400 h 2628900"/>
              <a:gd name="connsiteX2" fmla="*/ 1257300 w 1257300"/>
              <a:gd name="connsiteY2" fmla="*/ 0 h 2628900"/>
              <a:gd name="connsiteX3" fmla="*/ 0 w 125730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7300" h="2628900">
                <a:moveTo>
                  <a:pt x="0" y="2628900"/>
                </a:moveTo>
                <a:lnTo>
                  <a:pt x="1257300" y="1676400"/>
                </a:lnTo>
                <a:lnTo>
                  <a:pt x="1257300" y="0"/>
                </a:lnTo>
                <a:lnTo>
                  <a:pt x="0" y="262890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23767" y="395372"/>
            <a:ext cx="100682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Применение схем при решении вероятностных задач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4788" y="1433450"/>
            <a:ext cx="1187721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Задачи урока:</a:t>
            </a:r>
          </a:p>
          <a:p>
            <a:pPr lvl="0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образовательные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обобщить и систематизировать основные понятия изучаемой темы;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отработать и закрепить практические навыки решения ключевых задач;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продолжить подготовку учащихся к ЕГЭ по математике;</a:t>
            </a:r>
          </a:p>
          <a:p>
            <a:pPr lvl="0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развивающие: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продолжить формирование аналитического и логического мышления учащихся;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продолжить формирование у учащихся навыков самостоятельной деятельности при подготовке к ЕГЭ;</a:t>
            </a:r>
          </a:p>
          <a:p>
            <a:pPr lvl="0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воспитательные: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воспитывать коммуникативные компетенции;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продолжить формирование общей и математической культуры учащихся;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воспитывать понимание значимости ведущей роли математики в развитии современного научно-технического общества.</a:t>
            </a:r>
          </a:p>
        </p:txBody>
      </p:sp>
    </p:spTree>
    <p:extLst>
      <p:ext uri="{BB962C8B-B14F-4D97-AF65-F5344CB8AC3E}">
        <p14:creationId xmlns:p14="http://schemas.microsoft.com/office/powerpoint/2010/main" val="2738499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7584" y="-17585"/>
            <a:ext cx="12209584" cy="1160585"/>
            <a:chOff x="-17584" y="-17585"/>
            <a:chExt cx="25354096" cy="6875586"/>
          </a:xfrm>
        </p:grpSpPr>
        <p:sp>
          <p:nvSpPr>
            <p:cNvPr id="6" name="Полилиния 5"/>
            <p:cNvSpPr/>
            <p:nvPr/>
          </p:nvSpPr>
          <p:spPr>
            <a:xfrm>
              <a:off x="-8793" y="-17585"/>
              <a:ext cx="7895493" cy="5099539"/>
            </a:xfrm>
            <a:custGeom>
              <a:avLst/>
              <a:gdLst>
                <a:gd name="connsiteX0" fmla="*/ 0 w 9328638"/>
                <a:gd name="connsiteY0" fmla="*/ 0 h 5055577"/>
                <a:gd name="connsiteX1" fmla="*/ 0 w 9328638"/>
                <a:gd name="connsiteY1" fmla="*/ 2681654 h 5055577"/>
                <a:gd name="connsiteX2" fmla="*/ 3077307 w 9328638"/>
                <a:gd name="connsiteY2" fmla="*/ 5055577 h 5055577"/>
                <a:gd name="connsiteX3" fmla="*/ 9328638 w 9328638"/>
                <a:gd name="connsiteY3" fmla="*/ 17585 h 505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8638" h="5055577">
                  <a:moveTo>
                    <a:pt x="0" y="0"/>
                  </a:moveTo>
                  <a:lnTo>
                    <a:pt x="0" y="2681654"/>
                  </a:lnTo>
                  <a:lnTo>
                    <a:pt x="3077307" y="5055577"/>
                  </a:lnTo>
                  <a:lnTo>
                    <a:pt x="9328638" y="17585"/>
                  </a:lnTo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>
              <a:off x="672611" y="5205045"/>
              <a:ext cx="24663901" cy="1652956"/>
            </a:xfrm>
            <a:prstGeom prst="triangle">
              <a:avLst>
                <a:gd name="adj" fmla="val 755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олилиния 2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2682551" y="86593"/>
              <a:ext cx="5248124" cy="4995368"/>
            </a:xfrm>
            <a:prstGeom prst="line">
              <a:avLst/>
            </a:prstGeom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Прямоугольник 12"/>
          <p:cNvSpPr/>
          <p:nvPr/>
        </p:nvSpPr>
        <p:spPr>
          <a:xfrm>
            <a:off x="-17584" y="1142999"/>
            <a:ext cx="12209584" cy="1143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 flipH="1">
            <a:off x="8372891" y="5297098"/>
            <a:ext cx="3819109" cy="1560903"/>
            <a:chOff x="-17584" y="2778368"/>
            <a:chExt cx="7930660" cy="4079631"/>
          </a:xfrm>
        </p:grpSpPr>
        <p:sp>
          <p:nvSpPr>
            <p:cNvPr id="16" name="Равнобедренный треугольник 15"/>
            <p:cNvSpPr/>
            <p:nvPr/>
          </p:nvSpPr>
          <p:spPr>
            <a:xfrm>
              <a:off x="698987" y="5131952"/>
              <a:ext cx="7214089" cy="1726042"/>
            </a:xfrm>
            <a:prstGeom prst="triangle">
              <a:avLst>
                <a:gd name="adj" fmla="val 26559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10934700" y="3568700"/>
            <a:ext cx="1257300" cy="2628900"/>
          </a:xfrm>
          <a:custGeom>
            <a:avLst/>
            <a:gdLst>
              <a:gd name="connsiteX0" fmla="*/ 0 w 1257300"/>
              <a:gd name="connsiteY0" fmla="*/ 2628900 h 2628900"/>
              <a:gd name="connsiteX1" fmla="*/ 1257300 w 1257300"/>
              <a:gd name="connsiteY1" fmla="*/ 1676400 h 2628900"/>
              <a:gd name="connsiteX2" fmla="*/ 1257300 w 1257300"/>
              <a:gd name="connsiteY2" fmla="*/ 0 h 2628900"/>
              <a:gd name="connsiteX3" fmla="*/ 0 w 125730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7300" h="2628900">
                <a:moveTo>
                  <a:pt x="0" y="2628900"/>
                </a:moveTo>
                <a:lnTo>
                  <a:pt x="1257300" y="1676400"/>
                </a:lnTo>
                <a:lnTo>
                  <a:pt x="1257300" y="0"/>
                </a:lnTo>
                <a:lnTo>
                  <a:pt x="0" y="262890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23767" y="395372"/>
            <a:ext cx="100682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Применение схем при решении вероятностных задач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17"/>
              <p:cNvSpPr/>
              <p:nvPr/>
            </p:nvSpPr>
            <p:spPr>
              <a:xfrm>
                <a:off x="314788" y="1433450"/>
                <a:ext cx="11532138" cy="36009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32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Вероятностью </a:t>
                </a:r>
                <a:r>
                  <a:rPr lang="en-US" sz="32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P(A) </a:t>
                </a:r>
                <a:r>
                  <a:rPr lang="ru-RU" sz="32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события А называется</a:t>
                </a:r>
              </a:p>
              <a:p>
                <a:endParaRPr lang="ru-RU" sz="3200" b="1" dirty="0">
                  <a:solidFill>
                    <a:srgbClr val="002060"/>
                  </a:solidFill>
                  <a:latin typeface="Times New Roman" panose="02020603050405020304" pitchFamily="18" charset="0"/>
                </a:endParaRPr>
              </a:p>
              <a:p>
                <a:endParaRPr lang="ru-RU" sz="3200" b="1" dirty="0" smtClean="0">
                  <a:solidFill>
                    <a:srgbClr val="002060"/>
                  </a:solidFill>
                  <a:latin typeface="Times New Roman" panose="02020603050405020304" pitchFamily="18" charset="0"/>
                </a:endParaRPr>
              </a:p>
              <a:p>
                <a:endParaRPr lang="ru-RU" sz="2000" b="1" dirty="0" smtClean="0">
                  <a:solidFill>
                    <a:srgbClr val="002060"/>
                  </a:solidFill>
                  <a:latin typeface="Times New Roman" panose="02020603050405020304" pitchFamily="18" charset="0"/>
                </a:endParaRPr>
              </a:p>
              <a:p>
                <a:endParaRPr lang="ru-RU" sz="2000" b="1" dirty="0">
                  <a:solidFill>
                    <a:srgbClr val="002060"/>
                  </a:solidFill>
                  <a:latin typeface="Times New Roman" panose="02020603050405020304" pitchFamily="18" charset="0"/>
                </a:endParaRPr>
              </a:p>
              <a:p>
                <a:endParaRPr lang="ru-RU" sz="2000" b="1" dirty="0">
                  <a:solidFill>
                    <a:srgbClr val="002060"/>
                  </a:solidFill>
                  <a:latin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44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</m:d>
                      <m:r>
                        <a:rPr lang="en-US" sz="44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 smtClean="0">
                  <a:solidFill>
                    <a:srgbClr val="002060"/>
                  </a:solidFill>
                </a:endParaRPr>
              </a:p>
              <a:p>
                <a:endParaRPr lang="en-US" sz="28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788" y="1433450"/>
                <a:ext cx="11532138" cy="3600986"/>
              </a:xfrm>
              <a:prstGeom prst="rect">
                <a:avLst/>
              </a:prstGeom>
              <a:blipFill rotWithShape="0">
                <a:blip r:embed="rId2"/>
                <a:stretch>
                  <a:fillRect l="-1375" t="-23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18025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7584" y="-17585"/>
            <a:ext cx="12209584" cy="1160585"/>
            <a:chOff x="-17584" y="-17585"/>
            <a:chExt cx="25354096" cy="6875586"/>
          </a:xfrm>
        </p:grpSpPr>
        <p:sp>
          <p:nvSpPr>
            <p:cNvPr id="6" name="Полилиния 5"/>
            <p:cNvSpPr/>
            <p:nvPr/>
          </p:nvSpPr>
          <p:spPr>
            <a:xfrm>
              <a:off x="-8793" y="-17585"/>
              <a:ext cx="7895493" cy="5099539"/>
            </a:xfrm>
            <a:custGeom>
              <a:avLst/>
              <a:gdLst>
                <a:gd name="connsiteX0" fmla="*/ 0 w 9328638"/>
                <a:gd name="connsiteY0" fmla="*/ 0 h 5055577"/>
                <a:gd name="connsiteX1" fmla="*/ 0 w 9328638"/>
                <a:gd name="connsiteY1" fmla="*/ 2681654 h 5055577"/>
                <a:gd name="connsiteX2" fmla="*/ 3077307 w 9328638"/>
                <a:gd name="connsiteY2" fmla="*/ 5055577 h 5055577"/>
                <a:gd name="connsiteX3" fmla="*/ 9328638 w 9328638"/>
                <a:gd name="connsiteY3" fmla="*/ 17585 h 505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8638" h="5055577">
                  <a:moveTo>
                    <a:pt x="0" y="0"/>
                  </a:moveTo>
                  <a:lnTo>
                    <a:pt x="0" y="2681654"/>
                  </a:lnTo>
                  <a:lnTo>
                    <a:pt x="3077307" y="5055577"/>
                  </a:lnTo>
                  <a:lnTo>
                    <a:pt x="9328638" y="17585"/>
                  </a:lnTo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>
              <a:off x="672611" y="5205045"/>
              <a:ext cx="24663901" cy="1652956"/>
            </a:xfrm>
            <a:prstGeom prst="triangle">
              <a:avLst>
                <a:gd name="adj" fmla="val 755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олилиния 2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2682551" y="86593"/>
              <a:ext cx="5248124" cy="4995368"/>
            </a:xfrm>
            <a:prstGeom prst="line">
              <a:avLst/>
            </a:prstGeom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Прямоугольник 12"/>
          <p:cNvSpPr/>
          <p:nvPr/>
        </p:nvSpPr>
        <p:spPr>
          <a:xfrm>
            <a:off x="-17584" y="1142999"/>
            <a:ext cx="12209584" cy="1143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 flipH="1">
            <a:off x="8372891" y="5297098"/>
            <a:ext cx="3819109" cy="1560903"/>
            <a:chOff x="-17584" y="2778368"/>
            <a:chExt cx="7930660" cy="4079631"/>
          </a:xfrm>
        </p:grpSpPr>
        <p:sp>
          <p:nvSpPr>
            <p:cNvPr id="16" name="Равнобедренный треугольник 15"/>
            <p:cNvSpPr/>
            <p:nvPr/>
          </p:nvSpPr>
          <p:spPr>
            <a:xfrm>
              <a:off x="698987" y="5131952"/>
              <a:ext cx="7214089" cy="1726042"/>
            </a:xfrm>
            <a:prstGeom prst="triangle">
              <a:avLst>
                <a:gd name="adj" fmla="val 26559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-17584" y="2778368"/>
              <a:ext cx="2549769" cy="4079631"/>
            </a:xfrm>
            <a:custGeom>
              <a:avLst/>
              <a:gdLst>
                <a:gd name="connsiteX0" fmla="*/ 0 w 3270739"/>
                <a:gd name="connsiteY0" fmla="*/ 4299438 h 4299438"/>
                <a:gd name="connsiteX1" fmla="*/ 703385 w 3270739"/>
                <a:gd name="connsiteY1" fmla="*/ 4299438 h 4299438"/>
                <a:gd name="connsiteX2" fmla="*/ 3270739 w 3270739"/>
                <a:gd name="connsiteY2" fmla="*/ 2479430 h 4299438"/>
                <a:gd name="connsiteX3" fmla="*/ 17585 w 3270739"/>
                <a:gd name="connsiteY3" fmla="*/ 0 h 4299438"/>
                <a:gd name="connsiteX4" fmla="*/ 17585 w 3270739"/>
                <a:gd name="connsiteY4" fmla="*/ 0 h 4299438"/>
                <a:gd name="connsiteX5" fmla="*/ 17585 w 3270739"/>
                <a:gd name="connsiteY5" fmla="*/ 0 h 429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0739" h="4299438">
                  <a:moveTo>
                    <a:pt x="0" y="4299438"/>
                  </a:moveTo>
                  <a:lnTo>
                    <a:pt x="703385" y="4299438"/>
                  </a:lnTo>
                  <a:lnTo>
                    <a:pt x="3270739" y="2479430"/>
                  </a:lnTo>
                  <a:lnTo>
                    <a:pt x="17585" y="0"/>
                  </a:lnTo>
                  <a:lnTo>
                    <a:pt x="17585" y="0"/>
                  </a:lnTo>
                  <a:lnTo>
                    <a:pt x="17585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10934700" y="3568700"/>
            <a:ext cx="1257300" cy="2628900"/>
          </a:xfrm>
          <a:custGeom>
            <a:avLst/>
            <a:gdLst>
              <a:gd name="connsiteX0" fmla="*/ 0 w 1257300"/>
              <a:gd name="connsiteY0" fmla="*/ 2628900 h 2628900"/>
              <a:gd name="connsiteX1" fmla="*/ 1257300 w 1257300"/>
              <a:gd name="connsiteY1" fmla="*/ 1676400 h 2628900"/>
              <a:gd name="connsiteX2" fmla="*/ 1257300 w 1257300"/>
              <a:gd name="connsiteY2" fmla="*/ 0 h 2628900"/>
              <a:gd name="connsiteX3" fmla="*/ 0 w 125730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7300" h="2628900">
                <a:moveTo>
                  <a:pt x="0" y="2628900"/>
                </a:moveTo>
                <a:lnTo>
                  <a:pt x="1257300" y="1676400"/>
                </a:lnTo>
                <a:lnTo>
                  <a:pt x="1257300" y="0"/>
                </a:lnTo>
                <a:lnTo>
                  <a:pt x="0" y="262890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23767" y="395372"/>
            <a:ext cx="100682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Применение схем при решении вероятностных задач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17"/>
              <p:cNvSpPr/>
              <p:nvPr/>
            </p:nvSpPr>
            <p:spPr>
              <a:xfrm>
                <a:off x="314788" y="1433450"/>
                <a:ext cx="11532138" cy="51396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32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Вероятностью </a:t>
                </a:r>
                <a:r>
                  <a:rPr lang="en-US" sz="32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P(A) </a:t>
                </a:r>
                <a:r>
                  <a:rPr lang="ru-RU" sz="32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события А называется отношение числа исходов </a:t>
                </a:r>
                <a:r>
                  <a:rPr lang="en-US" sz="32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m</a:t>
                </a:r>
                <a:r>
                  <a:rPr lang="ru-RU" sz="32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, благоприятствующих событию А, к числу </a:t>
                </a:r>
                <a:r>
                  <a:rPr lang="en-US" sz="32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n </a:t>
                </a:r>
                <a:r>
                  <a:rPr lang="ru-RU" sz="32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всех исходов испытания</a:t>
                </a:r>
              </a:p>
              <a:p>
                <a:endParaRPr lang="ru-RU" sz="2000" b="1" dirty="0">
                  <a:solidFill>
                    <a:srgbClr val="002060"/>
                  </a:solidFill>
                  <a:latin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44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</m:d>
                      <m:r>
                        <a:rPr lang="en-US" sz="44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𝒎</m:t>
                          </m:r>
                        </m:num>
                        <m:den>
                          <m:r>
                            <a:rPr lang="en-US" sz="44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den>
                      </m:f>
                    </m:oMath>
                  </m:oMathPara>
                </a14:m>
                <a:endParaRPr lang="en-US" sz="2800" dirty="0" smtClean="0">
                  <a:solidFill>
                    <a:srgbClr val="002060"/>
                  </a:solidFill>
                </a:endParaRPr>
              </a:p>
              <a:p>
                <a:endParaRPr lang="en-US" sz="2800" dirty="0">
                  <a:solidFill>
                    <a:srgbClr val="00206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36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36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</m:d>
                      <m:r>
                        <a:rPr lang="en-US" sz="36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lang="en-US" sz="36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3600" b="1" dirty="0" smtClean="0">
                  <a:solidFill>
                    <a:srgbClr val="C00000"/>
                  </a:solidFill>
                </a:endParaRPr>
              </a:p>
              <a:p>
                <a:endParaRPr lang="en-US" sz="3600" b="1" dirty="0">
                  <a:solidFill>
                    <a:srgbClr val="C00000"/>
                  </a:solidFill>
                </a:endParaRPr>
              </a:p>
              <a:p>
                <a:pPr algn="ctr"/>
                <a:r>
                  <a:rPr lang="ru-RU" sz="3600" b="1" dirty="0" smtClean="0">
                    <a:solidFill>
                      <a:srgbClr val="C00000"/>
                    </a:solidFill>
                  </a:rPr>
                  <a:t>Вероятность обратного события = 1 – Р(А)</a:t>
                </a:r>
              </a:p>
            </p:txBody>
          </p:sp>
        </mc:Choice>
        <mc:Fallback xmlns=""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788" y="1433450"/>
                <a:ext cx="11532138" cy="5139612"/>
              </a:xfrm>
              <a:prstGeom prst="rect">
                <a:avLst/>
              </a:prstGeom>
              <a:blipFill rotWithShape="0">
                <a:blip r:embed="rId2"/>
                <a:stretch>
                  <a:fillRect l="-1375" t="-1661" r="-317" b="-35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88366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763</TotalTime>
  <Words>1127</Words>
  <Application>Microsoft Office PowerPoint</Application>
  <PresentationFormat>Широкоэкранный</PresentationFormat>
  <Paragraphs>251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 Суворова</dc:creator>
  <cp:lastModifiedBy>Екатерина Суворова</cp:lastModifiedBy>
  <cp:revision>65</cp:revision>
  <dcterms:created xsi:type="dcterms:W3CDTF">2021-02-24T09:16:34Z</dcterms:created>
  <dcterms:modified xsi:type="dcterms:W3CDTF">2022-02-19T08:43:21Z</dcterms:modified>
</cp:coreProperties>
</file>