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1" r:id="rId9"/>
    <p:sldId id="260" r:id="rId10"/>
    <p:sldId id="265" r:id="rId11"/>
    <p:sldId id="266" r:id="rId12"/>
    <p:sldId id="267" r:id="rId13"/>
    <p:sldId id="285" r:id="rId14"/>
    <p:sldId id="268" r:id="rId15"/>
    <p:sldId id="269" r:id="rId16"/>
    <p:sldId id="270" r:id="rId17"/>
    <p:sldId id="271" r:id="rId18"/>
    <p:sldId id="274" r:id="rId19"/>
    <p:sldId id="275" r:id="rId20"/>
    <p:sldId id="273" r:id="rId21"/>
    <p:sldId id="277" r:id="rId22"/>
    <p:sldId id="279" r:id="rId23"/>
    <p:sldId id="280" r:id="rId24"/>
    <p:sldId id="272" r:id="rId25"/>
    <p:sldId id="283" r:id="rId26"/>
    <p:sldId id="281" r:id="rId27"/>
    <p:sldId id="282" r:id="rId28"/>
    <p:sldId id="284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238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545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05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556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840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98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495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220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23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195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17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A5746-665B-4D44-9295-C7F5FC94A0FF}" type="datetimeFigureOut">
              <a:rPr lang="ru-RU" smtClean="0"/>
              <a:t>16.09.2020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78650-432A-49ED-98BE-A1FD845475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87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20586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Одушевленные и неодушевленные существительные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3 класс ПНШ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Мерзлякова О.В.</a:t>
            </a:r>
          </a:p>
          <a:p>
            <a:r>
              <a:rPr lang="ru-RU" dirty="0" smtClean="0"/>
              <a:t>                                                                    учитель начальных классов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      Школа № 7 </a:t>
            </a:r>
            <a:r>
              <a:rPr lang="ru-RU" dirty="0" err="1" smtClean="0"/>
              <a:t>г.Воткинска</a:t>
            </a:r>
            <a:endParaRPr lang="ru-RU" dirty="0" smtClean="0"/>
          </a:p>
          <a:p>
            <a:pPr marL="457200" indent="-457200">
              <a:buAutoNum type="arabicPlain" startAt="3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342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55817" y="1"/>
            <a:ext cx="668818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/>
              <a:t>в</a:t>
            </a:r>
            <a:r>
              <a:rPr lang="ru-RU" sz="7200" dirty="0" smtClean="0">
                <a:solidFill>
                  <a:srgbClr val="FF0000"/>
                </a:solidFill>
              </a:rPr>
              <a:t>о</a:t>
            </a:r>
            <a:r>
              <a:rPr lang="ru-RU" sz="7200" dirty="0" smtClean="0"/>
              <a:t>лна - волны               </a:t>
            </a:r>
            <a:r>
              <a:rPr lang="ru-RU" sz="7200" dirty="0" smtClean="0">
                <a:solidFill>
                  <a:srgbClr val="FF0000"/>
                </a:solidFill>
              </a:rPr>
              <a:t>ча</a:t>
            </a:r>
            <a:r>
              <a:rPr lang="ru-RU" sz="7200" dirty="0" smtClean="0"/>
              <a:t>йка </a:t>
            </a:r>
            <a:br>
              <a:rPr lang="ru-RU" sz="7200" dirty="0" smtClean="0"/>
            </a:br>
            <a:r>
              <a:rPr lang="ru-RU" sz="7200" dirty="0" smtClean="0"/>
              <a:t>м</a:t>
            </a:r>
            <a:r>
              <a:rPr lang="ru-RU" sz="7200" dirty="0" smtClean="0">
                <a:solidFill>
                  <a:srgbClr val="FF0000"/>
                </a:solidFill>
              </a:rPr>
              <a:t>о</a:t>
            </a:r>
            <a:r>
              <a:rPr lang="ru-RU" sz="7200" dirty="0" smtClean="0"/>
              <a:t>ре  - моря                ра</a:t>
            </a:r>
            <a:r>
              <a:rPr lang="ru-RU" sz="7200" dirty="0" smtClean="0">
                <a:solidFill>
                  <a:srgbClr val="FF0000"/>
                </a:solidFill>
              </a:rPr>
              <a:t>к - </a:t>
            </a:r>
            <a:r>
              <a:rPr lang="ru-RU" sz="7200" dirty="0" smtClean="0"/>
              <a:t>раки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62196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42754" y="300041"/>
            <a:ext cx="808590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Одушевленные и неодушевленные существительные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87329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1   5   2   8   10   6    11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42754" y="1"/>
            <a:ext cx="80859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/>
              <a:t>            Ребус</a:t>
            </a:r>
            <a:endParaRPr lang="ru-RU" sz="72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683840"/>
              </p:ext>
            </p:extLst>
          </p:nvPr>
        </p:nvGraphicFramePr>
        <p:xfrm>
          <a:off x="2032000" y="2825866"/>
          <a:ext cx="8127999" cy="1852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909"/>
                <a:gridCol w="738909"/>
                <a:gridCol w="738909"/>
                <a:gridCol w="738909"/>
                <a:gridCol w="738909"/>
                <a:gridCol w="738909"/>
                <a:gridCol w="738909"/>
                <a:gridCol w="738909"/>
                <a:gridCol w="738909"/>
                <a:gridCol w="738909"/>
                <a:gridCol w="738909"/>
              </a:tblGrid>
              <a:tr h="92621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2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3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4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6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7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8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9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10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11</a:t>
                      </a:r>
                      <a:endParaRPr lang="ru-RU" sz="4000" dirty="0"/>
                    </a:p>
                  </a:txBody>
                  <a:tcPr/>
                </a:tc>
              </a:tr>
              <a:tr h="92621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к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р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и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ф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о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л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д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а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х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б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ь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183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389213" cy="774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0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566" y="-33963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1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389213" cy="77432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45474" y="2351314"/>
            <a:ext cx="40318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корабль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420329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9714" y="444137"/>
            <a:ext cx="95489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Корабль</a:t>
            </a:r>
            <a:r>
              <a:rPr lang="ru-RU" sz="3600" b="1" dirty="0" smtClean="0"/>
              <a:t>- имя …….</a:t>
            </a:r>
          </a:p>
          <a:p>
            <a:r>
              <a:rPr lang="ru-RU" sz="3600" b="1" dirty="0" smtClean="0"/>
              <a:t>Начальная форма  -…….</a:t>
            </a:r>
          </a:p>
          <a:p>
            <a:r>
              <a:rPr lang="ru-RU" sz="3600" b="1" dirty="0" smtClean="0"/>
              <a:t>Обозначает …….., отвечает на вопрос……., ……… рода.</a:t>
            </a:r>
          </a:p>
          <a:p>
            <a:r>
              <a:rPr lang="ru-RU" sz="3600" b="1" dirty="0" smtClean="0"/>
              <a:t>Изменяется по числам: ......- ………..</a:t>
            </a:r>
          </a:p>
          <a:p>
            <a:r>
              <a:rPr lang="ru-RU" sz="3600" b="1" dirty="0" smtClean="0"/>
              <a:t>Может изменяться по вопросам : есть  что? ….., нет чего?     …….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3804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3" y="-1769227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pic>
        <p:nvPicPr>
          <p:cNvPr id="1026" name="Picture 2" descr="http://900igr.net/up/datas/241141/0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195" y="-351745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29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145" y="-457200"/>
            <a:ext cx="94238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55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Стр.28 упр.20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38206" y="1554480"/>
            <a:ext cx="11474745" cy="1571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/>
          </a:p>
        </p:txBody>
      </p:sp>
      <p:pic>
        <p:nvPicPr>
          <p:cNvPr id="2050" name="Picture 2" descr="Русский язык. 3 класс. Учебник в 3 частях - Каленчук М.Л., Чуракова Н.А., Байкова Т.А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55" y="-84153"/>
            <a:ext cx="3726062" cy="529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85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22742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485263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Прозвенел </a:t>
            </a:r>
            <a:r>
              <a:rPr lang="ru-RU" sz="3600" b="1" dirty="0"/>
              <a:t>уже звонок-</a:t>
            </a:r>
            <a:br>
              <a:rPr lang="ru-RU" sz="3600" b="1" dirty="0"/>
            </a:br>
            <a:r>
              <a:rPr lang="ru-RU" sz="3600" b="1" dirty="0"/>
              <a:t>Начинается урок.</a:t>
            </a:r>
            <a:br>
              <a:rPr lang="ru-RU" sz="3600" b="1" dirty="0"/>
            </a:br>
            <a:r>
              <a:rPr lang="ru-RU" sz="3600" b="1" dirty="0"/>
              <a:t>А теперь все повернитесь</a:t>
            </a:r>
            <a:br>
              <a:rPr lang="ru-RU" sz="3600" b="1" dirty="0"/>
            </a:br>
            <a:r>
              <a:rPr lang="ru-RU" sz="3600" b="1" dirty="0"/>
              <a:t>И друг другу улыбнитесь.</a:t>
            </a:r>
            <a:br>
              <a:rPr lang="ru-RU" sz="3600" b="1" dirty="0"/>
            </a:br>
            <a:r>
              <a:rPr lang="ru-RU" sz="3600" b="1" dirty="0"/>
              <a:t>Улыбнитесь мне, друзьям</a:t>
            </a:r>
            <a:br>
              <a:rPr lang="ru-RU" sz="3600" b="1" dirty="0"/>
            </a:br>
            <a:r>
              <a:rPr lang="ru-RU" sz="3600" b="1" dirty="0"/>
              <a:t>И садитесь по местам.</a:t>
            </a:r>
            <a:br>
              <a:rPr lang="ru-RU" sz="3600" b="1" dirty="0"/>
            </a:br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5451" y="-652081"/>
            <a:ext cx="4858933" cy="379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0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30136" y="285712"/>
            <a:ext cx="106680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     </a:t>
            </a:r>
            <a:r>
              <a:rPr lang="ru-RU" sz="3600" b="1" dirty="0" smtClean="0">
                <a:solidFill>
                  <a:srgbClr val="FF0000"/>
                </a:solidFill>
              </a:rPr>
              <a:t>ВЗАИМОПРОВЕРКА</a:t>
            </a:r>
          </a:p>
          <a:p>
            <a:r>
              <a:rPr lang="ru-RU" sz="3600" b="1" dirty="0" smtClean="0"/>
              <a:t>КТО?                                 ЧТО?</a:t>
            </a:r>
          </a:p>
          <a:p>
            <a:r>
              <a:rPr lang="ru-RU" sz="3600" b="1" dirty="0" smtClean="0"/>
              <a:t>Енот                                  карандаш</a:t>
            </a:r>
          </a:p>
          <a:p>
            <a:r>
              <a:rPr lang="ru-RU" sz="3600" b="1" dirty="0" smtClean="0"/>
              <a:t>Голубь                              карточка</a:t>
            </a:r>
          </a:p>
          <a:p>
            <a:r>
              <a:rPr lang="ru-RU" sz="3600" b="1" dirty="0" smtClean="0"/>
              <a:t>Человек                           дым</a:t>
            </a:r>
          </a:p>
          <a:p>
            <a:r>
              <a:rPr lang="ru-RU" sz="3600" b="1" dirty="0" smtClean="0"/>
              <a:t>Улитка                              шерсть</a:t>
            </a:r>
          </a:p>
          <a:p>
            <a:r>
              <a:rPr lang="ru-RU" sz="3600" b="1" dirty="0" smtClean="0"/>
              <a:t>Малыш                                          </a:t>
            </a:r>
          </a:p>
          <a:p>
            <a:r>
              <a:rPr lang="ru-RU" sz="3600" b="1" dirty="0" smtClean="0"/>
              <a:t>паук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7642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698" y="-93618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30136" y="285712"/>
            <a:ext cx="10668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     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74592" y="285713"/>
            <a:ext cx="3262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Физминутка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76410" y="1118945"/>
            <a:ext cx="872099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Волны плещут в океане.</a:t>
            </a:r>
          </a:p>
          <a:p>
            <a:r>
              <a:rPr lang="ru-RU" sz="3200" dirty="0" smtClean="0"/>
              <a:t>Что там чудится в тумане?</a:t>
            </a:r>
          </a:p>
          <a:p>
            <a:r>
              <a:rPr lang="ru-RU" sz="3200" dirty="0" smtClean="0"/>
              <a:t>Это мачты кораблей.</a:t>
            </a:r>
          </a:p>
          <a:p>
            <a:r>
              <a:rPr lang="ru-RU" sz="3200" dirty="0" smtClean="0"/>
              <a:t>Пусть плывут сюда скорей!</a:t>
            </a:r>
          </a:p>
          <a:p>
            <a:r>
              <a:rPr lang="ru-RU" sz="3200" dirty="0" smtClean="0"/>
              <a:t>Пусть плывут сюда скорей </a:t>
            </a:r>
          </a:p>
          <a:p>
            <a:r>
              <a:rPr lang="ru-RU" sz="3200" dirty="0" smtClean="0"/>
              <a:t>Мы по </a:t>
            </a:r>
            <a:r>
              <a:rPr lang="ru-RU" sz="3200" dirty="0" err="1" smtClean="0"/>
              <a:t>берегугуляем</a:t>
            </a:r>
            <a:r>
              <a:rPr lang="ru-RU" sz="3200" dirty="0" smtClean="0"/>
              <a:t>,</a:t>
            </a:r>
          </a:p>
          <a:p>
            <a:r>
              <a:rPr lang="ru-RU" sz="3200" dirty="0" smtClean="0"/>
              <a:t>Мореходов </a:t>
            </a:r>
            <a:r>
              <a:rPr lang="ru-RU" sz="3200" dirty="0" err="1" smtClean="0"/>
              <a:t>подждатем</a:t>
            </a:r>
            <a:r>
              <a:rPr lang="ru-RU" sz="3200" dirty="0" smtClean="0"/>
              <a:t>.</a:t>
            </a:r>
          </a:p>
          <a:p>
            <a:r>
              <a:rPr lang="ru-RU" sz="3200" dirty="0" smtClean="0"/>
              <a:t>Ищем ракушки в песке.</a:t>
            </a:r>
          </a:p>
          <a:p>
            <a:r>
              <a:rPr lang="ru-RU" sz="3200" dirty="0" smtClean="0"/>
              <a:t>И сжимаем в кулачке.</a:t>
            </a:r>
          </a:p>
          <a:p>
            <a:r>
              <a:rPr lang="ru-RU" sz="3200" dirty="0" smtClean="0"/>
              <a:t>Чтоб побольше их собрать, </a:t>
            </a:r>
          </a:p>
          <a:p>
            <a:r>
              <a:rPr lang="ru-RU" sz="3200" dirty="0" smtClean="0"/>
              <a:t>Надо чаще приседать.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750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43712" y="3322823"/>
            <a:ext cx="6574409" cy="1381956"/>
          </a:xfrm>
        </p:spPr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900igr.net/up/datas/165014/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741" y="546265"/>
            <a:ext cx="7758545" cy="581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63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72732" y="0"/>
            <a:ext cx="1222164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     Образуйте от неодушевленных </a:t>
            </a:r>
            <a:r>
              <a:rPr lang="ru-RU" sz="3600" b="1" dirty="0" err="1" smtClean="0"/>
              <a:t>существиельных</a:t>
            </a:r>
            <a:r>
              <a:rPr lang="ru-RU" sz="3600" b="1" dirty="0" smtClean="0"/>
              <a:t> одушевленные</a:t>
            </a:r>
          </a:p>
          <a:p>
            <a:r>
              <a:rPr lang="ru-RU" sz="3600" b="1" dirty="0" smtClean="0"/>
              <a:t>Шахматы    -       шахматист</a:t>
            </a:r>
          </a:p>
          <a:p>
            <a:r>
              <a:rPr lang="ru-RU" sz="3600" b="1" dirty="0" smtClean="0"/>
              <a:t>Футбол         -      футболист</a:t>
            </a:r>
          </a:p>
          <a:p>
            <a:r>
              <a:rPr lang="ru-RU" sz="3600" b="1" dirty="0" smtClean="0"/>
              <a:t>Бокс              -       боксёр</a:t>
            </a:r>
          </a:p>
          <a:p>
            <a:r>
              <a:rPr lang="ru-RU" sz="3600" b="1" dirty="0" smtClean="0"/>
              <a:t>Работа          -       работник</a:t>
            </a:r>
          </a:p>
          <a:p>
            <a:r>
              <a:rPr lang="ru-RU" sz="3600" b="1" dirty="0" smtClean="0"/>
              <a:t>Лыжи            -       лыжник</a:t>
            </a:r>
          </a:p>
          <a:p>
            <a:r>
              <a:rPr lang="ru-RU" sz="3600" b="1" dirty="0" smtClean="0"/>
              <a:t>Гимнастика   -     гимнаст</a:t>
            </a:r>
          </a:p>
          <a:p>
            <a:endParaRPr lang="ru-RU" sz="3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299" y="644070"/>
            <a:ext cx="4085405" cy="408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4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065172" y="3232597"/>
            <a:ext cx="76028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Оцени:</a:t>
            </a:r>
          </a:p>
          <a:p>
            <a:r>
              <a:rPr lang="ru-RU" altLang="ru-RU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«5»</a:t>
            </a:r>
            <a:r>
              <a:rPr lang="ru-RU" altLang="ru-RU" sz="3600" dirty="0" smtClean="0">
                <a:latin typeface="Calibri" panose="020F0502020204030204" pitchFamily="34" charset="0"/>
              </a:rPr>
              <a:t> -  без ошибок</a:t>
            </a:r>
          </a:p>
          <a:p>
            <a:r>
              <a:rPr lang="ru-RU" altLang="ru-RU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«4»</a:t>
            </a:r>
            <a:r>
              <a:rPr lang="ru-RU" altLang="ru-RU" sz="3600" dirty="0" smtClean="0">
                <a:solidFill>
                  <a:srgbClr val="FFFF0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3600" dirty="0" smtClean="0">
                <a:latin typeface="Calibri" panose="020F0502020204030204" pitchFamily="34" charset="0"/>
              </a:rPr>
              <a:t>– 1, 2  ошибки</a:t>
            </a:r>
          </a:p>
          <a:p>
            <a:r>
              <a:rPr lang="ru-RU" altLang="ru-RU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«3»</a:t>
            </a:r>
            <a:r>
              <a:rPr lang="ru-RU" altLang="ru-RU" sz="3600" dirty="0" smtClean="0">
                <a:latin typeface="Calibri" panose="020F0502020204030204" pitchFamily="34" charset="0"/>
              </a:rPr>
              <a:t> – 3 ошибки</a:t>
            </a:r>
            <a:endParaRPr lang="ru-RU" altLang="ru-RU" sz="36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9273" y="398049"/>
            <a:ext cx="31939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5400" b="1" dirty="0" smtClean="0"/>
          </a:p>
          <a:p>
            <a:endParaRPr lang="ru-RU" sz="5400" b="1" dirty="0"/>
          </a:p>
          <a:p>
            <a:r>
              <a:rPr lang="ru-RU" sz="5400" b="1" dirty="0" smtClean="0"/>
              <a:t>Проверка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84446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08810" y="-877163"/>
            <a:ext cx="10785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     </a:t>
            </a:r>
            <a:endParaRPr lang="ru-RU" sz="3600" b="1" dirty="0"/>
          </a:p>
        </p:txBody>
      </p:sp>
      <p:pic>
        <p:nvPicPr>
          <p:cNvPr id="2050" name="Picture 2" descr="https://ds03.infourok.ru/uploads/ex/0e8f/0002f4be-37b4a066/hello_html_2badf79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810" y="-985617"/>
            <a:ext cx="7549695" cy="644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4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9423" y="278266"/>
            <a:ext cx="7827614" cy="587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1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007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30136" y="285712"/>
            <a:ext cx="10668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     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33984" y="-178130"/>
            <a:ext cx="1074257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     </a:t>
            </a:r>
          </a:p>
          <a:p>
            <a:r>
              <a:rPr lang="ru-RU" sz="4000" b="1" dirty="0"/>
              <a:t> </a:t>
            </a:r>
            <a:r>
              <a:rPr lang="ru-RU" sz="4000" b="1" dirty="0" smtClean="0"/>
              <a:t>            Составить из слов пословицу</a:t>
            </a:r>
          </a:p>
          <a:p>
            <a:endParaRPr lang="ru-RU" sz="4000" b="1" dirty="0"/>
          </a:p>
          <a:p>
            <a:r>
              <a:rPr lang="ru-RU" sz="4000" b="1" dirty="0" smtClean="0"/>
              <a:t>РЫБКУ, ЧТОБЫ, В ВОДУ, НАДО , СЪЕСТЬ, ЛЕЗТЬ</a:t>
            </a:r>
          </a:p>
          <a:p>
            <a:endParaRPr lang="ru-RU" sz="4000" b="1" dirty="0"/>
          </a:p>
          <a:p>
            <a:endParaRPr lang="ru-RU" sz="4000" b="1" dirty="0" smtClean="0"/>
          </a:p>
          <a:p>
            <a:r>
              <a:rPr lang="ru-RU" sz="4000" b="1" dirty="0" smtClean="0"/>
              <a:t>Чтобы рыбку съесть , надо в воду лезть.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86680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52288" y="1219200"/>
            <a:ext cx="28160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Рефлексия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179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20586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3509963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Отгадайте загадку</a:t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Давно живу я в мире этом.</a:t>
            </a:r>
            <a:br>
              <a:rPr lang="ru-RU" sz="4400" b="1" dirty="0" smtClean="0"/>
            </a:br>
            <a:r>
              <a:rPr lang="ru-RU" sz="4400" b="1" dirty="0" smtClean="0"/>
              <a:t>Даю название предметам.</a:t>
            </a:r>
            <a:br>
              <a:rPr lang="ru-RU" sz="4400" b="1" dirty="0" smtClean="0"/>
            </a:b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Имя существительное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84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8083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6296" y="-926274"/>
            <a:ext cx="8585860" cy="465512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Имя существительное </a:t>
            </a:r>
            <a:r>
              <a:rPr lang="ru-RU" b="1" dirty="0" smtClean="0"/>
              <a:t>– это ….. речи, которая обозначает ……и отвечает на вопросы …… и …..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29496"/>
            <a:ext cx="9144000" cy="828304"/>
          </a:xfrm>
        </p:spPr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541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8083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6296" y="-926274"/>
            <a:ext cx="8585860" cy="465512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Имя существительное </a:t>
            </a:r>
            <a:r>
              <a:rPr lang="ru-RU" b="1" dirty="0" smtClean="0"/>
              <a:t>– это самостоятельная часть речи, которая обозначает ……и отвечает на вопросы …… и …..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29496"/>
            <a:ext cx="9144000" cy="828304"/>
          </a:xfrm>
        </p:spPr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30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8083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6296" y="-926274"/>
            <a:ext cx="8585860" cy="61840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Имя существительное </a:t>
            </a:r>
            <a:r>
              <a:rPr lang="ru-RU" b="1" dirty="0" smtClean="0"/>
              <a:t>– это самостоятельная часть речи, которая обозначает предмет и отвечает на вопросы …… и …..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29496"/>
            <a:ext cx="9144000" cy="828304"/>
          </a:xfrm>
        </p:spPr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591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20586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3366" y="338590"/>
            <a:ext cx="9144000" cy="4011341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5300" b="1" dirty="0" smtClean="0">
                <a:solidFill>
                  <a:srgbClr val="FF0000"/>
                </a:solidFill>
              </a:rPr>
              <a:t>Имя существительное </a:t>
            </a:r>
            <a:r>
              <a:rPr lang="ru-RU" sz="5300" b="1" dirty="0" smtClean="0"/>
              <a:t>– это самостоятельная часть речи, которая обозначает предмет и отвечает на вопросы КТО? ЧТО?</a:t>
            </a:r>
            <a:endParaRPr lang="ru-RU" sz="53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01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20586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Волна, чайка, море, рак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162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25535"/>
            <a:ext cx="12192000" cy="83754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136" y="-457200"/>
            <a:ext cx="7937863" cy="3967163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ЧТО?                  КТО?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волна                чайка </a:t>
            </a:r>
            <a:br>
              <a:rPr lang="ru-RU" b="1" dirty="0" smtClean="0"/>
            </a:br>
            <a:r>
              <a:rPr lang="ru-RU" b="1" dirty="0" smtClean="0"/>
              <a:t>море                  рак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lain" startAt="3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588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249</Words>
  <Application>Microsoft Office PowerPoint</Application>
  <PresentationFormat>Широкоэкранный</PresentationFormat>
  <Paragraphs>108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Тема Office</vt:lpstr>
      <vt:lpstr>Одушевленные и неодушевленные существительные</vt:lpstr>
      <vt:lpstr>Прозвенел уже звонок- Начинается урок. А теперь все повернитесь И друг другу улыбнитесь. Улыбнитесь мне, друзьям И садитесь по местам. </vt:lpstr>
      <vt:lpstr>Отгадайте загадку  Давно живу я в мире этом. Даю название предметам. </vt:lpstr>
      <vt:lpstr> Имя существительное – это ….. речи, которая обозначает ……и отвечает на вопросы …… и …..</vt:lpstr>
      <vt:lpstr> Имя существительное – это самостоятельная часть речи, которая обозначает ……и отвечает на вопросы …… и …..</vt:lpstr>
      <vt:lpstr> Имя существительное – это самостоятельная часть речи, которая обозначает предмет и отвечает на вопросы …… и …..</vt:lpstr>
      <vt:lpstr>    Имя существительное – это самостоятельная часть речи, которая обозначает предмет и отвечает на вопросы КТО? ЧТО?</vt:lpstr>
      <vt:lpstr>Волна, чайка, море, рак</vt:lpstr>
      <vt:lpstr> ЧТО?                  КТО?  волна                чайка  море                  рак</vt:lpstr>
      <vt:lpstr> </vt:lpstr>
      <vt:lpstr> </vt:lpstr>
      <vt:lpstr>   1   5   2   8   10   6    11  </vt:lpstr>
      <vt:lpstr>Презентация PowerPoint</vt:lpstr>
      <vt:lpstr> 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Одушевленные и неодушевленные существительные</dc:title>
  <dc:creator>Ольга Мерзлякова</dc:creator>
  <cp:lastModifiedBy>Ольга Мерзлякова</cp:lastModifiedBy>
  <cp:revision>21</cp:revision>
  <dcterms:created xsi:type="dcterms:W3CDTF">2020-09-14T18:25:05Z</dcterms:created>
  <dcterms:modified xsi:type="dcterms:W3CDTF">2020-09-16T18:34:33Z</dcterms:modified>
</cp:coreProperties>
</file>