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7" r:id="rId11"/>
    <p:sldId id="268" r:id="rId12"/>
    <p:sldId id="264" r:id="rId13"/>
    <p:sldId id="265" r:id="rId14"/>
    <p:sldId id="275" r:id="rId15"/>
    <p:sldId id="272" r:id="rId16"/>
    <p:sldId id="271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>
      <p:cViewPr varScale="1">
        <p:scale>
          <a:sx n="46" d="100"/>
          <a:sy n="46" d="100"/>
        </p:scale>
        <p:origin x="6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209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15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71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14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60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63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843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830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3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82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21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94164-E008-413E-839E-002E6F5C8EA1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C0DB3-4B18-4E77-A5AC-01DBB1E0E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06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Arial Narrow" panose="020B0606020202030204" pitchFamily="34" charset="0"/>
              </a:rPr>
              <a:t>Открытый урок по физике на тему: </a:t>
            </a:r>
            <a:br>
              <a:rPr lang="ru-RU" sz="4000" b="1" i="1" dirty="0" smtClean="0">
                <a:latin typeface="Arial Narrow" panose="020B0606020202030204" pitchFamily="34" charset="0"/>
              </a:rPr>
            </a:br>
            <a:r>
              <a:rPr lang="ru-RU" sz="4000" b="1" i="1" dirty="0">
                <a:latin typeface="Arial Narrow" panose="020B0606020202030204" pitchFamily="34" charset="0"/>
              </a:rPr>
              <a:t/>
            </a:r>
            <a:br>
              <a:rPr lang="ru-RU" sz="4000" b="1" i="1" dirty="0">
                <a:latin typeface="Arial Narrow" panose="020B0606020202030204" pitchFamily="34" charset="0"/>
              </a:rPr>
            </a:b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«ВЛИЯНИЕ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ЭЛЕКТРОМАГНИТНЫХ ИЗЛУЧЕНИЙ </a:t>
            </a:r>
            <a:b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 ОРГАНИЗМ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ЧЕЛОВЕКА».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Разработал: </a:t>
            </a:r>
          </a:p>
          <a:p>
            <a:pPr algn="r"/>
            <a:r>
              <a:rPr lang="ru-RU" dirty="0"/>
              <a:t>преподаватель физики</a:t>
            </a:r>
          </a:p>
          <a:p>
            <a:pPr algn="r"/>
            <a:r>
              <a:rPr lang="ru-RU" dirty="0"/>
              <a:t>Макарова Т.А.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199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Теле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38" y="609600"/>
            <a:ext cx="10754879" cy="579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020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f.ppt-online.org/files1/slide/0/0dFfVMCIvRiJO92DrlgAqk6nS1QwhYaTB5U7eEW84P/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521" y="526474"/>
            <a:ext cx="9753600" cy="59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62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омпьюте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38" y="235527"/>
            <a:ext cx="10505497" cy="66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49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cf.ppt-online.org/files1/slide/0/0dFfVMCIvRiJO92DrlgAqk6nS1QwhYaTB5U7eEW84P/slide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56" y="464127"/>
            <a:ext cx="10567844" cy="574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357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ovella-matveeva.ru/img/fd832aab8d30fa81f88fd698b78f36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484" y="985692"/>
            <a:ext cx="10484716" cy="566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127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ыво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93" y="630382"/>
            <a:ext cx="10318462" cy="560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709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f.ppt-online.org/files1/slide/0/0dFfVMCIvRiJO92DrlgAqk6nS1QwhYaTB5U7eEW84P/slide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20" y="256309"/>
            <a:ext cx="10339244" cy="616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905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cf.ppt-online.org/files1/slide/0/0dFfVMCIvRiJO92DrlgAqk6nS1QwhYaTB5U7eEW84P/slide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793" y="692727"/>
            <a:ext cx="9753600" cy="527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89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63048" y="646770"/>
            <a:ext cx="10355801" cy="59770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Актуаль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9" y="379142"/>
            <a:ext cx="10355800" cy="624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1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20" y="583573"/>
            <a:ext cx="9879979" cy="563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5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1/slide/0/0dFfVMCIvRiJO92DrlgAqk6nS1QwhYaTB5U7eEW84P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82" y="509240"/>
            <a:ext cx="10527294" cy="602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402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.ppt-online.org/files1/slide/0/0dFfVMCIvRiJO92DrlgAqk6nS1QwhYaTB5U7eEW84P/slid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96" y="687659"/>
            <a:ext cx="10326571" cy="569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9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.ppt-online.org/files1/slide/0/0dFfVMCIvRiJO92DrlgAqk6nS1QwhYaTB5U7eEW84P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38" y="464128"/>
            <a:ext cx="9753600" cy="59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982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f.ppt-online.org/files1/slide/0/0dFfVMCIvRiJO92DrlgAqk6nS1QwhYaTB5U7eEW84P/slide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66" y="277092"/>
            <a:ext cx="10713316" cy="606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727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f.ppt-online.org/files1/slide/0/0dFfVMCIvRiJO92DrlgAqk6nS1QwhYaTB5U7eEW84P/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48" y="193964"/>
            <a:ext cx="10172988" cy="614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68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Микроволновая печ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20" y="505691"/>
            <a:ext cx="10339243" cy="564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Микроволновая печ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20" y="484909"/>
            <a:ext cx="10339243" cy="564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9125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14</Words>
  <Application>Microsoft Office PowerPoint</Application>
  <PresentationFormat>Широкоэкранный</PresentationFormat>
  <Paragraphs>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Narrow</vt:lpstr>
      <vt:lpstr>Calibri</vt:lpstr>
      <vt:lpstr>Calibri Light</vt:lpstr>
      <vt:lpstr>Тема Office</vt:lpstr>
      <vt:lpstr>Открытый урок по физике на тему:   «ВЛИЯНИЕ ЭЛЕКТРОМАГНИТНЫХ ИЗЛУЧЕНИЙ  НА ОРГАНИЗМ ЧЕЛОВЕКА».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2022-01-23T08:32:22Z</dcterms:created>
  <dcterms:modified xsi:type="dcterms:W3CDTF">2022-01-23T12:12:25Z</dcterms:modified>
</cp:coreProperties>
</file>